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7" r:id="rId1"/>
    <p:sldMasterId id="2147483663" r:id="rId2"/>
    <p:sldMasterId id="2147483692" r:id="rId3"/>
    <p:sldMasterId id="2147483659" r:id="rId4"/>
    <p:sldMasterId id="2147483648" r:id="rId5"/>
    <p:sldMasterId id="2147483689" r:id="rId6"/>
  </p:sldMasterIdLst>
  <p:notesMasterIdLst>
    <p:notesMasterId r:id="rId40"/>
  </p:notesMasterIdLst>
  <p:handoutMasterIdLst>
    <p:handoutMasterId r:id="rId41"/>
  </p:handoutMasterIdLst>
  <p:sldIdLst>
    <p:sldId id="438" r:id="rId7"/>
    <p:sldId id="471" r:id="rId8"/>
    <p:sldId id="468" r:id="rId9"/>
    <p:sldId id="475" r:id="rId10"/>
    <p:sldId id="476" r:id="rId11"/>
    <p:sldId id="472" r:id="rId12"/>
    <p:sldId id="474" r:id="rId13"/>
    <p:sldId id="480" r:id="rId14"/>
    <p:sldId id="479" r:id="rId15"/>
    <p:sldId id="500" r:id="rId16"/>
    <p:sldId id="505" r:id="rId17"/>
    <p:sldId id="499" r:id="rId18"/>
    <p:sldId id="507" r:id="rId19"/>
    <p:sldId id="506" r:id="rId20"/>
    <p:sldId id="498" r:id="rId21"/>
    <p:sldId id="478" r:id="rId22"/>
    <p:sldId id="481" r:id="rId23"/>
    <p:sldId id="483" r:id="rId24"/>
    <p:sldId id="484" r:id="rId25"/>
    <p:sldId id="503" r:id="rId26"/>
    <p:sldId id="504" r:id="rId27"/>
    <p:sldId id="477" r:id="rId28"/>
    <p:sldId id="467" r:id="rId29"/>
    <p:sldId id="482" r:id="rId30"/>
    <p:sldId id="485" r:id="rId31"/>
    <p:sldId id="493" r:id="rId32"/>
    <p:sldId id="492" r:id="rId33"/>
    <p:sldId id="494" r:id="rId34"/>
    <p:sldId id="495" r:id="rId35"/>
    <p:sldId id="496" r:id="rId36"/>
    <p:sldId id="488" r:id="rId37"/>
    <p:sldId id="489" r:id="rId38"/>
    <p:sldId id="469" r:id="rId39"/>
  </p:sldIdLst>
  <p:sldSz cx="9144000" cy="6858000" type="screen4x3"/>
  <p:notesSz cx="6797675" cy="9926638"/>
  <p:defaultTextStyle>
    <a:defPPr>
      <a:defRPr lang="es-ES"/>
    </a:defPPr>
    <a:lvl1pPr marL="0" algn="l" defTabSz="457004" rtl="0" eaLnBrk="1" latinLnBrk="0" hangingPunct="1">
      <a:defRPr sz="1800" kern="1200">
        <a:solidFill>
          <a:schemeClr val="tx1"/>
        </a:solidFill>
        <a:latin typeface="+mn-lt"/>
        <a:ea typeface="+mn-ea"/>
        <a:cs typeface="+mn-cs"/>
      </a:defRPr>
    </a:lvl1pPr>
    <a:lvl2pPr marL="457004" algn="l" defTabSz="457004" rtl="0" eaLnBrk="1" latinLnBrk="0" hangingPunct="1">
      <a:defRPr sz="1800" kern="1200">
        <a:solidFill>
          <a:schemeClr val="tx1"/>
        </a:solidFill>
        <a:latin typeface="+mn-lt"/>
        <a:ea typeface="+mn-ea"/>
        <a:cs typeface="+mn-cs"/>
      </a:defRPr>
    </a:lvl2pPr>
    <a:lvl3pPr marL="914009" algn="l" defTabSz="457004" rtl="0" eaLnBrk="1" latinLnBrk="0" hangingPunct="1">
      <a:defRPr sz="1800" kern="1200">
        <a:solidFill>
          <a:schemeClr val="tx1"/>
        </a:solidFill>
        <a:latin typeface="+mn-lt"/>
        <a:ea typeface="+mn-ea"/>
        <a:cs typeface="+mn-cs"/>
      </a:defRPr>
    </a:lvl3pPr>
    <a:lvl4pPr marL="1371015" algn="l" defTabSz="457004" rtl="0" eaLnBrk="1" latinLnBrk="0" hangingPunct="1">
      <a:defRPr sz="1800" kern="1200">
        <a:solidFill>
          <a:schemeClr val="tx1"/>
        </a:solidFill>
        <a:latin typeface="+mn-lt"/>
        <a:ea typeface="+mn-ea"/>
        <a:cs typeface="+mn-cs"/>
      </a:defRPr>
    </a:lvl4pPr>
    <a:lvl5pPr marL="1828018" algn="l" defTabSz="457004" rtl="0" eaLnBrk="1" latinLnBrk="0" hangingPunct="1">
      <a:defRPr sz="1800" kern="1200">
        <a:solidFill>
          <a:schemeClr val="tx1"/>
        </a:solidFill>
        <a:latin typeface="+mn-lt"/>
        <a:ea typeface="+mn-ea"/>
        <a:cs typeface="+mn-cs"/>
      </a:defRPr>
    </a:lvl5pPr>
    <a:lvl6pPr marL="2285023" algn="l" defTabSz="457004" rtl="0" eaLnBrk="1" latinLnBrk="0" hangingPunct="1">
      <a:defRPr sz="1800" kern="1200">
        <a:solidFill>
          <a:schemeClr val="tx1"/>
        </a:solidFill>
        <a:latin typeface="+mn-lt"/>
        <a:ea typeface="+mn-ea"/>
        <a:cs typeface="+mn-cs"/>
      </a:defRPr>
    </a:lvl6pPr>
    <a:lvl7pPr marL="2742028" algn="l" defTabSz="457004" rtl="0" eaLnBrk="1" latinLnBrk="0" hangingPunct="1">
      <a:defRPr sz="1800" kern="1200">
        <a:solidFill>
          <a:schemeClr val="tx1"/>
        </a:solidFill>
        <a:latin typeface="+mn-lt"/>
        <a:ea typeface="+mn-ea"/>
        <a:cs typeface="+mn-cs"/>
      </a:defRPr>
    </a:lvl7pPr>
    <a:lvl8pPr marL="3199033" algn="l" defTabSz="457004" rtl="0" eaLnBrk="1" latinLnBrk="0" hangingPunct="1">
      <a:defRPr sz="1800" kern="1200">
        <a:solidFill>
          <a:schemeClr val="tx1"/>
        </a:solidFill>
        <a:latin typeface="+mn-lt"/>
        <a:ea typeface="+mn-ea"/>
        <a:cs typeface="+mn-cs"/>
      </a:defRPr>
    </a:lvl8pPr>
    <a:lvl9pPr marL="3656037" algn="l" defTabSz="45700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6">
          <p15:clr>
            <a:srgbClr val="A4A3A4"/>
          </p15:clr>
        </p15:guide>
        <p15:guide id="2" orient="horz" pos="920">
          <p15:clr>
            <a:srgbClr val="A4A3A4"/>
          </p15:clr>
        </p15:guide>
        <p15:guide id="3" orient="horz" pos="4791">
          <p15:clr>
            <a:srgbClr val="A4A3A4"/>
          </p15:clr>
        </p15:guide>
        <p15:guide id="4" pos="280">
          <p15:clr>
            <a:srgbClr val="A4A3A4"/>
          </p15:clr>
        </p15:guide>
        <p15:guide id="5" pos="8733">
          <p15:clr>
            <a:srgbClr val="A4A3A4"/>
          </p15:clr>
        </p15:guide>
        <p15:guide id="6" pos="1988">
          <p15:clr>
            <a:srgbClr val="A4A3A4"/>
          </p15:clr>
        </p15:guide>
        <p15:guide id="7" pos="3759">
          <p15:clr>
            <a:srgbClr val="A4A3A4"/>
          </p15:clr>
        </p15:guide>
        <p15:guide id="8" pos="6424">
          <p15:clr>
            <a:srgbClr val="A4A3A4"/>
          </p15:clr>
        </p15:guide>
        <p15:guide id="9" pos="6502">
          <p15:clr>
            <a:srgbClr val="A4A3A4"/>
          </p15:clr>
        </p15:guide>
        <p15:guide id="10" orient="horz" pos="457">
          <p15:clr>
            <a:srgbClr val="A4A3A4"/>
          </p15:clr>
        </p15:guide>
        <p15:guide id="11" orient="horz" pos="921">
          <p15:clr>
            <a:srgbClr val="A4A3A4"/>
          </p15:clr>
        </p15:guide>
        <p15:guide id="12" pos="279">
          <p15:clr>
            <a:srgbClr val="A4A3A4"/>
          </p15:clr>
        </p15:guide>
        <p15:guide id="13" orient="horz" pos="314">
          <p15:clr>
            <a:srgbClr val="A4A3A4"/>
          </p15:clr>
        </p15:guide>
        <p15:guide id="14" orient="horz" pos="3766">
          <p15:clr>
            <a:srgbClr val="A4A3A4"/>
          </p15:clr>
        </p15:guide>
        <p15:guide id="15" orient="horz" pos="4184">
          <p15:clr>
            <a:srgbClr val="A4A3A4"/>
          </p15:clr>
        </p15:guide>
        <p15:guide id="16" pos="2831">
          <p15:clr>
            <a:srgbClr val="A4A3A4"/>
          </p15:clr>
        </p15:guide>
        <p15:guide id="17" pos="5603">
          <p15:clr>
            <a:srgbClr val="A4A3A4"/>
          </p15:clr>
        </p15:guide>
        <p15:guide id="18" pos="1541">
          <p15:clr>
            <a:srgbClr val="A4A3A4"/>
          </p15:clr>
        </p15:guide>
        <p15:guide id="19" pos="4307">
          <p15:clr>
            <a:srgbClr val="A4A3A4"/>
          </p15:clr>
        </p15:guide>
        <p15:guide id="20" pos="2922">
          <p15:clr>
            <a:srgbClr val="A4A3A4"/>
          </p15:clr>
        </p15:guide>
        <p15:guide id="21" pos="1455">
          <p15:clr>
            <a:srgbClr val="A4A3A4"/>
          </p15:clr>
        </p15:guide>
        <p15:guide id="22" pos="157">
          <p15:clr>
            <a:srgbClr val="A4A3A4"/>
          </p15:clr>
        </p15:guide>
        <p15:guide id="23" pos="421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021B"/>
    <a:srgbClr val="DF041B"/>
    <a:srgbClr val="FEC2C8"/>
    <a:srgbClr val="FD9DA6"/>
    <a:srgbClr val="FC6C7A"/>
    <a:srgbClr val="FC4E5F"/>
    <a:srgbClr val="E40046"/>
    <a:srgbClr val="F80C3B"/>
    <a:srgbClr val="3D393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Estilo claro 2 - Énfasis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Énfasis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67" autoAdjust="0"/>
    <p:restoredTop sz="94660"/>
  </p:normalViewPr>
  <p:slideViewPr>
    <p:cSldViewPr snapToGrid="0" snapToObjects="1" showGuides="1">
      <p:cViewPr varScale="1">
        <p:scale>
          <a:sx n="79" d="100"/>
          <a:sy n="79" d="100"/>
        </p:scale>
        <p:origin x="1891" y="72"/>
      </p:cViewPr>
      <p:guideLst>
        <p:guide orient="horz" pos="456"/>
        <p:guide orient="horz" pos="920"/>
        <p:guide orient="horz" pos="4791"/>
        <p:guide pos="280"/>
        <p:guide pos="8733"/>
        <p:guide pos="1988"/>
        <p:guide pos="3759"/>
        <p:guide pos="6424"/>
        <p:guide pos="6502"/>
        <p:guide orient="horz" pos="457"/>
        <p:guide orient="horz" pos="921"/>
        <p:guide pos="279"/>
        <p:guide orient="horz" pos="314"/>
        <p:guide orient="horz" pos="3766"/>
        <p:guide orient="horz" pos="4184"/>
        <p:guide pos="2831"/>
        <p:guide pos="5603"/>
        <p:guide pos="1541"/>
        <p:guide pos="4307"/>
        <p:guide pos="2922"/>
        <p:guide pos="1455"/>
        <p:guide pos="157"/>
        <p:guide pos="4217"/>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102" d="100"/>
          <a:sy n="102" d="100"/>
        </p:scale>
        <p:origin x="385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jciech Paździerkiewicz" userId="2aa65153-47ad-4309-a227-b18c48860cd9" providerId="ADAL" clId="{E7995217-002C-4709-97B7-03302CB4F4B6}"/>
    <pc:docChg chg="undo custSel addSld modSld sldOrd">
      <pc:chgData name="Wojciech Paździerkiewicz" userId="2aa65153-47ad-4309-a227-b18c48860cd9" providerId="ADAL" clId="{E7995217-002C-4709-97B7-03302CB4F4B6}" dt="2023-01-04T22:24:14.227" v="1800" actId="1037"/>
      <pc:docMkLst>
        <pc:docMk/>
      </pc:docMkLst>
      <pc:sldChg chg="modSp mod">
        <pc:chgData name="Wojciech Paździerkiewicz" userId="2aa65153-47ad-4309-a227-b18c48860cd9" providerId="ADAL" clId="{E7995217-002C-4709-97B7-03302CB4F4B6}" dt="2023-01-04T18:41:56.298" v="2" actId="1076"/>
        <pc:sldMkLst>
          <pc:docMk/>
          <pc:sldMk cId="3643485984" sldId="438"/>
        </pc:sldMkLst>
        <pc:spChg chg="mod">
          <ac:chgData name="Wojciech Paździerkiewicz" userId="2aa65153-47ad-4309-a227-b18c48860cd9" providerId="ADAL" clId="{E7995217-002C-4709-97B7-03302CB4F4B6}" dt="2023-01-04T18:41:56.298" v="2" actId="1076"/>
          <ac:spMkLst>
            <pc:docMk/>
            <pc:sldMk cId="3643485984" sldId="438"/>
            <ac:spMk id="2" creationId="{C70AD46D-3493-CDD0-D079-16AD89B04FD1}"/>
          </ac:spMkLst>
        </pc:spChg>
        <pc:spChg chg="mod">
          <ac:chgData name="Wojciech Paździerkiewicz" userId="2aa65153-47ad-4309-a227-b18c48860cd9" providerId="ADAL" clId="{E7995217-002C-4709-97B7-03302CB4F4B6}" dt="2023-01-04T18:41:53.006" v="1" actId="1076"/>
          <ac:spMkLst>
            <pc:docMk/>
            <pc:sldMk cId="3643485984" sldId="438"/>
            <ac:spMk id="3" creationId="{FC9E7FD5-4756-0BE7-9BAB-5AD09BDDCAD0}"/>
          </ac:spMkLst>
        </pc:spChg>
      </pc:sldChg>
      <pc:sldChg chg="addSp delSp modSp add mod ord">
        <pc:chgData name="Wojciech Paździerkiewicz" userId="2aa65153-47ad-4309-a227-b18c48860cd9" providerId="ADAL" clId="{E7995217-002C-4709-97B7-03302CB4F4B6}" dt="2023-01-04T22:09:24.086" v="1745"/>
        <pc:sldMkLst>
          <pc:docMk/>
          <pc:sldMk cId="2734393470" sldId="498"/>
        </pc:sldMkLst>
        <pc:spChg chg="mod">
          <ac:chgData name="Wojciech Paździerkiewicz" userId="2aa65153-47ad-4309-a227-b18c48860cd9" providerId="ADAL" clId="{E7995217-002C-4709-97B7-03302CB4F4B6}" dt="2023-01-04T18:44:16.762" v="18" actId="20577"/>
          <ac:spMkLst>
            <pc:docMk/>
            <pc:sldMk cId="2734393470" sldId="498"/>
            <ac:spMk id="2" creationId="{F67E2613-0836-2DAC-5D1D-B96DBC06D9F4}"/>
          </ac:spMkLst>
        </pc:spChg>
        <pc:spChg chg="add mod">
          <ac:chgData name="Wojciech Paździerkiewicz" userId="2aa65153-47ad-4309-a227-b18c48860cd9" providerId="ADAL" clId="{E7995217-002C-4709-97B7-03302CB4F4B6}" dt="2023-01-04T21:37:50.137" v="1668" actId="14100"/>
          <ac:spMkLst>
            <pc:docMk/>
            <pc:sldMk cId="2734393470" sldId="498"/>
            <ac:spMk id="4" creationId="{7F4E2941-B736-9778-C424-475B1C32554B}"/>
          </ac:spMkLst>
        </pc:spChg>
        <pc:spChg chg="del">
          <ac:chgData name="Wojciech Paździerkiewicz" userId="2aa65153-47ad-4309-a227-b18c48860cd9" providerId="ADAL" clId="{E7995217-002C-4709-97B7-03302CB4F4B6}" dt="2023-01-04T18:53:34.939" v="24" actId="478"/>
          <ac:spMkLst>
            <pc:docMk/>
            <pc:sldMk cId="2734393470" sldId="498"/>
            <ac:spMk id="7" creationId="{F19F4439-7117-100A-0CE6-35BC7AAFA819}"/>
          </ac:spMkLst>
        </pc:spChg>
        <pc:spChg chg="del">
          <ac:chgData name="Wojciech Paździerkiewicz" userId="2aa65153-47ad-4309-a227-b18c48860cd9" providerId="ADAL" clId="{E7995217-002C-4709-97B7-03302CB4F4B6}" dt="2023-01-04T19:02:49.360" v="226" actId="478"/>
          <ac:spMkLst>
            <pc:docMk/>
            <pc:sldMk cId="2734393470" sldId="498"/>
            <ac:spMk id="10" creationId="{67C1660C-ABDD-BEAA-C818-14F57959339A}"/>
          </ac:spMkLst>
        </pc:spChg>
        <pc:spChg chg="mod">
          <ac:chgData name="Wojciech Paździerkiewicz" userId="2aa65153-47ad-4309-a227-b18c48860cd9" providerId="ADAL" clId="{E7995217-002C-4709-97B7-03302CB4F4B6}" dt="2023-01-04T20:42:52.800" v="1217" actId="20577"/>
          <ac:spMkLst>
            <pc:docMk/>
            <pc:sldMk cId="2734393470" sldId="498"/>
            <ac:spMk id="11" creationId="{7B0365A7-EE44-8C67-1905-40D1315532C5}"/>
          </ac:spMkLst>
        </pc:spChg>
        <pc:spChg chg="mod">
          <ac:chgData name="Wojciech Paździerkiewicz" userId="2aa65153-47ad-4309-a227-b18c48860cd9" providerId="ADAL" clId="{E7995217-002C-4709-97B7-03302CB4F4B6}" dt="2023-01-04T20:45:37.439" v="1267" actId="1076"/>
          <ac:spMkLst>
            <pc:docMk/>
            <pc:sldMk cId="2734393470" sldId="498"/>
            <ac:spMk id="13" creationId="{D741A182-C8CC-238A-69F4-43D923349101}"/>
          </ac:spMkLst>
        </pc:spChg>
        <pc:graphicFrameChg chg="add mod modGraphic">
          <ac:chgData name="Wojciech Paździerkiewicz" userId="2aa65153-47ad-4309-a227-b18c48860cd9" providerId="ADAL" clId="{E7995217-002C-4709-97B7-03302CB4F4B6}" dt="2023-01-04T22:09:24.086" v="1745"/>
          <ac:graphicFrameMkLst>
            <pc:docMk/>
            <pc:sldMk cId="2734393470" sldId="498"/>
            <ac:graphicFrameMk id="3" creationId="{18540486-6F1B-D051-E711-0F96EE8B6DBE}"/>
          </ac:graphicFrameMkLst>
        </pc:graphicFrameChg>
        <pc:picChg chg="del">
          <ac:chgData name="Wojciech Paździerkiewicz" userId="2aa65153-47ad-4309-a227-b18c48860cd9" providerId="ADAL" clId="{E7995217-002C-4709-97B7-03302CB4F4B6}" dt="2023-01-04T18:53:32.693" v="23" actId="478"/>
          <ac:picMkLst>
            <pc:docMk/>
            <pc:sldMk cId="2734393470" sldId="498"/>
            <ac:picMk id="5" creationId="{0F683546-B296-B6C1-8F5E-24C53BDB24B2}"/>
          </ac:picMkLst>
        </pc:picChg>
        <pc:picChg chg="del">
          <ac:chgData name="Wojciech Paździerkiewicz" userId="2aa65153-47ad-4309-a227-b18c48860cd9" providerId="ADAL" clId="{E7995217-002C-4709-97B7-03302CB4F4B6}" dt="2023-01-04T19:02:45.729" v="225" actId="478"/>
          <ac:picMkLst>
            <pc:docMk/>
            <pc:sldMk cId="2734393470" sldId="498"/>
            <ac:picMk id="15" creationId="{150D2F3C-712F-EBCE-F854-E77D97F8EB60}"/>
          </ac:picMkLst>
        </pc:picChg>
      </pc:sldChg>
      <pc:sldChg chg="addSp delSp modSp add mod">
        <pc:chgData name="Wojciech Paździerkiewicz" userId="2aa65153-47ad-4309-a227-b18c48860cd9" providerId="ADAL" clId="{E7995217-002C-4709-97B7-03302CB4F4B6}" dt="2023-01-04T22:00:51.941" v="1690" actId="1076"/>
        <pc:sldMkLst>
          <pc:docMk/>
          <pc:sldMk cId="3364909023" sldId="499"/>
        </pc:sldMkLst>
        <pc:spChg chg="mod">
          <ac:chgData name="Wojciech Paździerkiewicz" userId="2aa65153-47ad-4309-a227-b18c48860cd9" providerId="ADAL" clId="{E7995217-002C-4709-97B7-03302CB4F4B6}" dt="2023-01-04T21:40:21.428" v="1684" actId="20577"/>
          <ac:spMkLst>
            <pc:docMk/>
            <pc:sldMk cId="3364909023" sldId="499"/>
            <ac:spMk id="2" creationId="{F67E2613-0836-2DAC-5D1D-B96DBC06D9F4}"/>
          </ac:spMkLst>
        </pc:spChg>
        <pc:spChg chg="del">
          <ac:chgData name="Wojciech Paździerkiewicz" userId="2aa65153-47ad-4309-a227-b18c48860cd9" providerId="ADAL" clId="{E7995217-002C-4709-97B7-03302CB4F4B6}" dt="2023-01-04T20:10:14.466" v="1067" actId="478"/>
          <ac:spMkLst>
            <pc:docMk/>
            <pc:sldMk cId="3364909023" sldId="499"/>
            <ac:spMk id="4" creationId="{7F4E2941-B736-9778-C424-475B1C32554B}"/>
          </ac:spMkLst>
        </pc:spChg>
        <pc:spChg chg="del">
          <ac:chgData name="Wojciech Paździerkiewicz" userId="2aa65153-47ad-4309-a227-b18c48860cd9" providerId="ADAL" clId="{E7995217-002C-4709-97B7-03302CB4F4B6}" dt="2023-01-04T20:10:12.740" v="1066" actId="478"/>
          <ac:spMkLst>
            <pc:docMk/>
            <pc:sldMk cId="3364909023" sldId="499"/>
            <ac:spMk id="11" creationId="{7B0365A7-EE44-8C67-1905-40D1315532C5}"/>
          </ac:spMkLst>
        </pc:spChg>
        <pc:spChg chg="del">
          <ac:chgData name="Wojciech Paździerkiewicz" userId="2aa65153-47ad-4309-a227-b18c48860cd9" providerId="ADAL" clId="{E7995217-002C-4709-97B7-03302CB4F4B6}" dt="2023-01-04T20:10:08.345" v="1064" actId="478"/>
          <ac:spMkLst>
            <pc:docMk/>
            <pc:sldMk cId="3364909023" sldId="499"/>
            <ac:spMk id="13" creationId="{D741A182-C8CC-238A-69F4-43D923349101}"/>
          </ac:spMkLst>
        </pc:spChg>
        <pc:graphicFrameChg chg="del">
          <ac:chgData name="Wojciech Paździerkiewicz" userId="2aa65153-47ad-4309-a227-b18c48860cd9" providerId="ADAL" clId="{E7995217-002C-4709-97B7-03302CB4F4B6}" dt="2023-01-04T20:10:10.131" v="1065" actId="478"/>
          <ac:graphicFrameMkLst>
            <pc:docMk/>
            <pc:sldMk cId="3364909023" sldId="499"/>
            <ac:graphicFrameMk id="3" creationId="{18540486-6F1B-D051-E711-0F96EE8B6DBE}"/>
          </ac:graphicFrameMkLst>
        </pc:graphicFrameChg>
        <pc:picChg chg="add mod">
          <ac:chgData name="Wojciech Paździerkiewicz" userId="2aa65153-47ad-4309-a227-b18c48860cd9" providerId="ADAL" clId="{E7995217-002C-4709-97B7-03302CB4F4B6}" dt="2023-01-04T22:00:47.628" v="1689" actId="1076"/>
          <ac:picMkLst>
            <pc:docMk/>
            <pc:sldMk cId="3364909023" sldId="499"/>
            <ac:picMk id="4" creationId="{BF435845-F7CA-8041-6B95-48495A6927B8}"/>
          </ac:picMkLst>
        </pc:picChg>
        <pc:picChg chg="add mod">
          <ac:chgData name="Wojciech Paździerkiewicz" userId="2aa65153-47ad-4309-a227-b18c48860cd9" providerId="ADAL" clId="{E7995217-002C-4709-97B7-03302CB4F4B6}" dt="2023-01-04T22:00:51.941" v="1690" actId="1076"/>
          <ac:picMkLst>
            <pc:docMk/>
            <pc:sldMk cId="3364909023" sldId="499"/>
            <ac:picMk id="6" creationId="{3CBAAC59-47D5-5A5B-D72F-F75A953DA79F}"/>
          </ac:picMkLst>
        </pc:picChg>
        <pc:picChg chg="add del">
          <ac:chgData name="Wojciech Paździerkiewicz" userId="2aa65153-47ad-4309-a227-b18c48860cd9" providerId="ADAL" clId="{E7995217-002C-4709-97B7-03302CB4F4B6}" dt="2023-01-04T21:38:14.434" v="1670" actId="478"/>
          <ac:picMkLst>
            <pc:docMk/>
            <pc:sldMk cId="3364909023" sldId="499"/>
            <ac:picMk id="1026" creationId="{64B86DBC-8E07-9B82-9C95-DC7ECF4BE938}"/>
          </ac:picMkLst>
        </pc:picChg>
      </pc:sldChg>
      <pc:sldChg chg="add">
        <pc:chgData name="Wojciech Paździerkiewicz" userId="2aa65153-47ad-4309-a227-b18c48860cd9" providerId="ADAL" clId="{E7995217-002C-4709-97B7-03302CB4F4B6}" dt="2023-01-04T21:38:11.498" v="1669" actId="2890"/>
        <pc:sldMkLst>
          <pc:docMk/>
          <pc:sldMk cId="2105260157" sldId="500"/>
        </pc:sldMkLst>
      </pc:sldChg>
      <pc:sldChg chg="addSp delSp modSp add mod">
        <pc:chgData name="Wojciech Paździerkiewicz" userId="2aa65153-47ad-4309-a227-b18c48860cd9" providerId="ADAL" clId="{E7995217-002C-4709-97B7-03302CB4F4B6}" dt="2023-01-04T22:24:14.227" v="1800" actId="1037"/>
        <pc:sldMkLst>
          <pc:docMk/>
          <pc:sldMk cId="194682485" sldId="501"/>
        </pc:sldMkLst>
        <pc:picChg chg="del">
          <ac:chgData name="Wojciech Paździerkiewicz" userId="2aa65153-47ad-4309-a227-b18c48860cd9" providerId="ADAL" clId="{E7995217-002C-4709-97B7-03302CB4F4B6}" dt="2023-01-04T22:18:35.846" v="1747" actId="478"/>
          <ac:picMkLst>
            <pc:docMk/>
            <pc:sldMk cId="194682485" sldId="501"/>
            <ac:picMk id="4" creationId="{BF435845-F7CA-8041-6B95-48495A6927B8}"/>
          </ac:picMkLst>
        </pc:picChg>
        <pc:picChg chg="add del mod">
          <ac:chgData name="Wojciech Paździerkiewicz" userId="2aa65153-47ad-4309-a227-b18c48860cd9" providerId="ADAL" clId="{E7995217-002C-4709-97B7-03302CB4F4B6}" dt="2023-01-04T22:22:43.515" v="1759" actId="478"/>
          <ac:picMkLst>
            <pc:docMk/>
            <pc:sldMk cId="194682485" sldId="501"/>
            <ac:picMk id="5" creationId="{2B01606D-58E0-38B2-9C68-97C2152C134A}"/>
          </ac:picMkLst>
        </pc:picChg>
        <pc:picChg chg="del">
          <ac:chgData name="Wojciech Paździerkiewicz" userId="2aa65153-47ad-4309-a227-b18c48860cd9" providerId="ADAL" clId="{E7995217-002C-4709-97B7-03302CB4F4B6}" dt="2023-01-04T22:19:22.914" v="1749" actId="478"/>
          <ac:picMkLst>
            <pc:docMk/>
            <pc:sldMk cId="194682485" sldId="501"/>
            <ac:picMk id="6" creationId="{3CBAAC59-47D5-5A5B-D72F-F75A953DA79F}"/>
          </ac:picMkLst>
        </pc:picChg>
        <pc:picChg chg="add del mod">
          <ac:chgData name="Wojciech Paździerkiewicz" userId="2aa65153-47ad-4309-a227-b18c48860cd9" providerId="ADAL" clId="{E7995217-002C-4709-97B7-03302CB4F4B6}" dt="2023-01-04T22:22:42.643" v="1758" actId="478"/>
          <ac:picMkLst>
            <pc:docMk/>
            <pc:sldMk cId="194682485" sldId="501"/>
            <ac:picMk id="8" creationId="{B5136DB0-72D5-F942-B842-489B0A9CC696}"/>
          </ac:picMkLst>
        </pc:picChg>
        <pc:picChg chg="add mod">
          <ac:chgData name="Wojciech Paździerkiewicz" userId="2aa65153-47ad-4309-a227-b18c48860cd9" providerId="ADAL" clId="{E7995217-002C-4709-97B7-03302CB4F4B6}" dt="2023-01-04T22:24:14.227" v="1800" actId="1037"/>
          <ac:picMkLst>
            <pc:docMk/>
            <pc:sldMk cId="194682485" sldId="501"/>
            <ac:picMk id="10" creationId="{1E713C59-EFB7-20E0-EE32-1077D79FD72A}"/>
          </ac:picMkLst>
        </pc:picChg>
        <pc:picChg chg="add mod">
          <ac:chgData name="Wojciech Paździerkiewicz" userId="2aa65153-47ad-4309-a227-b18c48860cd9" providerId="ADAL" clId="{E7995217-002C-4709-97B7-03302CB4F4B6}" dt="2023-01-04T22:22:54.116" v="1762" actId="1076"/>
          <ac:picMkLst>
            <pc:docMk/>
            <pc:sldMk cId="194682485" sldId="501"/>
            <ac:picMk id="12" creationId="{E34E4738-598D-2DC3-D0F5-AF0E5BE915ED}"/>
          </ac:picMkLst>
        </pc:picChg>
      </pc:sldChg>
      <pc:sldChg chg="delSp modSp add mod">
        <pc:chgData name="Wojciech Paździerkiewicz" userId="2aa65153-47ad-4309-a227-b18c48860cd9" providerId="ADAL" clId="{E7995217-002C-4709-97B7-03302CB4F4B6}" dt="2023-01-04T22:24:11.991" v="1799" actId="1037"/>
        <pc:sldMkLst>
          <pc:docMk/>
          <pc:sldMk cId="1629176165" sldId="502"/>
        </pc:sldMkLst>
        <pc:picChg chg="mod">
          <ac:chgData name="Wojciech Paździerkiewicz" userId="2aa65153-47ad-4309-a227-b18c48860cd9" providerId="ADAL" clId="{E7995217-002C-4709-97B7-03302CB4F4B6}" dt="2023-01-04T22:24:11.991" v="1799" actId="1037"/>
          <ac:picMkLst>
            <pc:docMk/>
            <pc:sldMk cId="1629176165" sldId="502"/>
            <ac:picMk id="5" creationId="{2B01606D-58E0-38B2-9C68-97C2152C134A}"/>
          </ac:picMkLst>
        </pc:picChg>
        <pc:picChg chg="mod">
          <ac:chgData name="Wojciech Paździerkiewicz" userId="2aa65153-47ad-4309-a227-b18c48860cd9" providerId="ADAL" clId="{E7995217-002C-4709-97B7-03302CB4F4B6}" dt="2023-01-04T22:23:36.272" v="1778" actId="1036"/>
          <ac:picMkLst>
            <pc:docMk/>
            <pc:sldMk cId="1629176165" sldId="502"/>
            <ac:picMk id="8" creationId="{B5136DB0-72D5-F942-B842-489B0A9CC696}"/>
          </ac:picMkLst>
        </pc:picChg>
        <pc:picChg chg="del">
          <ac:chgData name="Wojciech Paździerkiewicz" userId="2aa65153-47ad-4309-a227-b18c48860cd9" providerId="ADAL" clId="{E7995217-002C-4709-97B7-03302CB4F4B6}" dt="2023-01-04T22:22:57.332" v="1763" actId="478"/>
          <ac:picMkLst>
            <pc:docMk/>
            <pc:sldMk cId="1629176165" sldId="502"/>
            <ac:picMk id="10" creationId="{1E713C59-EFB7-20E0-EE32-1077D79FD72A}"/>
          </ac:picMkLst>
        </pc:picChg>
      </pc:sldChg>
    </pc:docChg>
  </pc:docChgLst>
  <pc:docChgLst>
    <pc:chgData name="Wojciech.Pazdzierkiewicz" userId="2aa65153-47ad-4309-a227-b18c48860cd9" providerId="ADAL" clId="{EB15213D-0345-43EB-93E6-21254FC3D7F5}"/>
    <pc:docChg chg="undo redo custSel addSld delSld modSld sldOrd addSection delSection">
      <pc:chgData name="Wojciech.Pazdzierkiewicz" userId="2aa65153-47ad-4309-a227-b18c48860cd9" providerId="ADAL" clId="{EB15213D-0345-43EB-93E6-21254FC3D7F5}" dt="2022-11-04T05:53:45.638" v="1179" actId="14100"/>
      <pc:docMkLst>
        <pc:docMk/>
      </pc:docMkLst>
      <pc:sldChg chg="addSp modSp mod modNotes">
        <pc:chgData name="Wojciech.Pazdzierkiewicz" userId="2aa65153-47ad-4309-a227-b18c48860cd9" providerId="ADAL" clId="{EB15213D-0345-43EB-93E6-21254FC3D7F5}" dt="2022-10-31T14:47:26.768" v="1112" actId="1076"/>
        <pc:sldMkLst>
          <pc:docMk/>
          <pc:sldMk cId="3643485984" sldId="438"/>
        </pc:sldMkLst>
        <pc:spChg chg="add mod">
          <ac:chgData name="Wojciech.Pazdzierkiewicz" userId="2aa65153-47ad-4309-a227-b18c48860cd9" providerId="ADAL" clId="{EB15213D-0345-43EB-93E6-21254FC3D7F5}" dt="2022-10-31T14:47:23.163" v="1111" actId="1076"/>
          <ac:spMkLst>
            <pc:docMk/>
            <pc:sldMk cId="3643485984" sldId="438"/>
            <ac:spMk id="2" creationId="{C70AD46D-3493-CDD0-D079-16AD89B04FD1}"/>
          </ac:spMkLst>
        </pc:spChg>
        <pc:spChg chg="add mod">
          <ac:chgData name="Wojciech.Pazdzierkiewicz" userId="2aa65153-47ad-4309-a227-b18c48860cd9" providerId="ADAL" clId="{EB15213D-0345-43EB-93E6-21254FC3D7F5}" dt="2022-10-31T14:47:26.768" v="1112" actId="1076"/>
          <ac:spMkLst>
            <pc:docMk/>
            <pc:sldMk cId="3643485984" sldId="438"/>
            <ac:spMk id="3" creationId="{FC9E7FD5-4756-0BE7-9BAB-5AD09BDDCAD0}"/>
          </ac:spMkLst>
        </pc:spChg>
        <pc:spChg chg="mod">
          <ac:chgData name="Wojciech.Pazdzierkiewicz" userId="2aa65153-47ad-4309-a227-b18c48860cd9" providerId="ADAL" clId="{EB15213D-0345-43EB-93E6-21254FC3D7F5}" dt="2022-10-31T14:43:55.335" v="1035" actId="14100"/>
          <ac:spMkLst>
            <pc:docMk/>
            <pc:sldMk cId="3643485984" sldId="438"/>
            <ac:spMk id="13" creationId="{00000000-0000-0000-0000-000000000000}"/>
          </ac:spMkLst>
        </pc:spChg>
      </pc:sldChg>
      <pc:sldChg chg="addSp delSp modSp mod modClrScheme chgLayout">
        <pc:chgData name="Wojciech.Pazdzierkiewicz" userId="2aa65153-47ad-4309-a227-b18c48860cd9" providerId="ADAL" clId="{EB15213D-0345-43EB-93E6-21254FC3D7F5}" dt="2022-10-31T14:48:31.791" v="1114" actId="700"/>
        <pc:sldMkLst>
          <pc:docMk/>
          <pc:sldMk cId="2988414111" sldId="471"/>
        </pc:sldMkLst>
        <pc:spChg chg="add del">
          <ac:chgData name="Wojciech.Pazdzierkiewicz" userId="2aa65153-47ad-4309-a227-b18c48860cd9" providerId="ADAL" clId="{EB15213D-0345-43EB-93E6-21254FC3D7F5}" dt="2022-10-31T14:48:31.791" v="1114" actId="700"/>
          <ac:spMkLst>
            <pc:docMk/>
            <pc:sldMk cId="2988414111" sldId="471"/>
            <ac:spMk id="2" creationId="{7F84F16E-EDB4-8AB4-3246-31BEE45AD7F9}"/>
          </ac:spMkLst>
        </pc:spChg>
        <pc:spChg chg="mod ord">
          <ac:chgData name="Wojciech.Pazdzierkiewicz" userId="2aa65153-47ad-4309-a227-b18c48860cd9" providerId="ADAL" clId="{EB15213D-0345-43EB-93E6-21254FC3D7F5}" dt="2022-10-31T14:48:31.791" v="1114" actId="700"/>
          <ac:spMkLst>
            <pc:docMk/>
            <pc:sldMk cId="2988414111" sldId="471"/>
            <ac:spMk id="3" creationId="{FE35EDF3-464D-35FE-FAD0-3C656A77BDCF}"/>
          </ac:spMkLst>
        </pc:spChg>
      </pc:sldChg>
      <pc:sldChg chg="addSp delSp modSp mod modClrScheme chgLayout">
        <pc:chgData name="Wojciech.Pazdzierkiewicz" userId="2aa65153-47ad-4309-a227-b18c48860cd9" providerId="ADAL" clId="{EB15213D-0345-43EB-93E6-21254FC3D7F5}" dt="2022-10-31T15:02:03.152" v="1141" actId="478"/>
        <pc:sldMkLst>
          <pc:docMk/>
          <pc:sldMk cId="2696471873" sldId="474"/>
        </pc:sldMkLst>
        <pc:spChg chg="mod ord">
          <ac:chgData name="Wojciech.Pazdzierkiewicz" userId="2aa65153-47ad-4309-a227-b18c48860cd9" providerId="ADAL" clId="{EB15213D-0345-43EB-93E6-21254FC3D7F5}" dt="2022-10-31T15:01:56.739" v="1139" actId="700"/>
          <ac:spMkLst>
            <pc:docMk/>
            <pc:sldMk cId="2696471873" sldId="474"/>
            <ac:spMk id="2" creationId="{F67E2613-0836-2DAC-5D1D-B96DBC06D9F4}"/>
          </ac:spMkLst>
        </pc:spChg>
        <pc:spChg chg="add del mod ord">
          <ac:chgData name="Wojciech.Pazdzierkiewicz" userId="2aa65153-47ad-4309-a227-b18c48860cd9" providerId="ADAL" clId="{EB15213D-0345-43EB-93E6-21254FC3D7F5}" dt="2022-10-31T15:01:34.286" v="1138" actId="700"/>
          <ac:spMkLst>
            <pc:docMk/>
            <pc:sldMk cId="2696471873" sldId="474"/>
            <ac:spMk id="3" creationId="{1A161664-EA6C-33C3-1A68-9099A70CFC3C}"/>
          </ac:spMkLst>
        </pc:spChg>
        <pc:spChg chg="add del mod ord">
          <ac:chgData name="Wojciech.Pazdzierkiewicz" userId="2aa65153-47ad-4309-a227-b18c48860cd9" providerId="ADAL" clId="{EB15213D-0345-43EB-93E6-21254FC3D7F5}" dt="2022-10-31T15:02:03.152" v="1141" actId="478"/>
          <ac:spMkLst>
            <pc:docMk/>
            <pc:sldMk cId="2696471873" sldId="474"/>
            <ac:spMk id="4" creationId="{03627F10-4F09-EF3D-2B35-7FDA6854EF97}"/>
          </ac:spMkLst>
        </pc:spChg>
        <pc:spChg chg="add del mod ord">
          <ac:chgData name="Wojciech.Pazdzierkiewicz" userId="2aa65153-47ad-4309-a227-b18c48860cd9" providerId="ADAL" clId="{EB15213D-0345-43EB-93E6-21254FC3D7F5}" dt="2022-10-31T15:02:01.163" v="1140" actId="478"/>
          <ac:spMkLst>
            <pc:docMk/>
            <pc:sldMk cId="2696471873" sldId="474"/>
            <ac:spMk id="6" creationId="{385F12AC-6B43-E2C0-57C9-82038EDE9077}"/>
          </ac:spMkLst>
        </pc:spChg>
      </pc:sldChg>
      <pc:sldChg chg="addSp delSp modSp mod modClrScheme chgLayout">
        <pc:chgData name="Wojciech.Pazdzierkiewicz" userId="2aa65153-47ad-4309-a227-b18c48860cd9" providerId="ADAL" clId="{EB15213D-0345-43EB-93E6-21254FC3D7F5}" dt="2022-11-04T05:53:13.733" v="1164" actId="1076"/>
        <pc:sldMkLst>
          <pc:docMk/>
          <pc:sldMk cId="783582070" sldId="475"/>
        </pc:sldMkLst>
        <pc:spChg chg="mod ord">
          <ac:chgData name="Wojciech.Pazdzierkiewicz" userId="2aa65153-47ad-4309-a227-b18c48860cd9" providerId="ADAL" clId="{EB15213D-0345-43EB-93E6-21254FC3D7F5}" dt="2022-10-31T15:02:28.716" v="1147" actId="27636"/>
          <ac:spMkLst>
            <pc:docMk/>
            <pc:sldMk cId="783582070" sldId="475"/>
            <ac:spMk id="2" creationId="{F67E2613-0836-2DAC-5D1D-B96DBC06D9F4}"/>
          </ac:spMkLst>
        </pc:spChg>
        <pc:spChg chg="add del mod ord">
          <ac:chgData name="Wojciech.Pazdzierkiewicz" userId="2aa65153-47ad-4309-a227-b18c48860cd9" providerId="ADAL" clId="{EB15213D-0345-43EB-93E6-21254FC3D7F5}" dt="2022-10-31T14:07:49.681" v="24" actId="700"/>
          <ac:spMkLst>
            <pc:docMk/>
            <pc:sldMk cId="783582070" sldId="475"/>
            <ac:spMk id="3" creationId="{45BACC76-E8E1-6771-F79E-7971DFC704CD}"/>
          </ac:spMkLst>
        </pc:spChg>
        <pc:spChg chg="mod">
          <ac:chgData name="Wojciech.Pazdzierkiewicz" userId="2aa65153-47ad-4309-a227-b18c48860cd9" providerId="ADAL" clId="{EB15213D-0345-43EB-93E6-21254FC3D7F5}" dt="2022-11-04T05:52:33.320" v="1161" actId="1076"/>
          <ac:spMkLst>
            <pc:docMk/>
            <pc:sldMk cId="783582070" sldId="475"/>
            <ac:spMk id="5" creationId="{54348F0B-7845-5D95-692F-A3769DE80568}"/>
          </ac:spMkLst>
        </pc:spChg>
        <pc:spChg chg="add del mod ord">
          <ac:chgData name="Wojciech.Pazdzierkiewicz" userId="2aa65153-47ad-4309-a227-b18c48860cd9" providerId="ADAL" clId="{EB15213D-0345-43EB-93E6-21254FC3D7F5}" dt="2022-10-31T14:07:49.681" v="24" actId="700"/>
          <ac:spMkLst>
            <pc:docMk/>
            <pc:sldMk cId="783582070" sldId="475"/>
            <ac:spMk id="6" creationId="{1CDE99D3-6BF3-6550-00FA-D5356848F080}"/>
          </ac:spMkLst>
        </pc:spChg>
        <pc:spChg chg="add del mod ord">
          <ac:chgData name="Wojciech.Pazdzierkiewicz" userId="2aa65153-47ad-4309-a227-b18c48860cd9" providerId="ADAL" clId="{EB15213D-0345-43EB-93E6-21254FC3D7F5}" dt="2022-10-31T14:07:49.681" v="24" actId="700"/>
          <ac:spMkLst>
            <pc:docMk/>
            <pc:sldMk cId="783582070" sldId="475"/>
            <ac:spMk id="7" creationId="{91F267C0-C100-DEB9-5DFE-27F416DB2E98}"/>
          </ac:spMkLst>
        </pc:spChg>
        <pc:spChg chg="add del mod ord">
          <ac:chgData name="Wojciech.Pazdzierkiewicz" userId="2aa65153-47ad-4309-a227-b18c48860cd9" providerId="ADAL" clId="{EB15213D-0345-43EB-93E6-21254FC3D7F5}" dt="2022-10-31T14:07:49.681" v="24" actId="700"/>
          <ac:spMkLst>
            <pc:docMk/>
            <pc:sldMk cId="783582070" sldId="475"/>
            <ac:spMk id="8" creationId="{78053889-6276-5F61-5479-1147B3103541}"/>
          </ac:spMkLst>
        </pc:spChg>
        <pc:spChg chg="add del mod ord">
          <ac:chgData name="Wojciech.Pazdzierkiewicz" userId="2aa65153-47ad-4309-a227-b18c48860cd9" providerId="ADAL" clId="{EB15213D-0345-43EB-93E6-21254FC3D7F5}" dt="2022-10-31T14:53:01.884" v="1118" actId="700"/>
          <ac:spMkLst>
            <pc:docMk/>
            <pc:sldMk cId="783582070" sldId="475"/>
            <ac:spMk id="9" creationId="{9A3D555C-BD70-21DD-BE19-E7C924E0D54C}"/>
          </ac:spMkLst>
        </pc:spChg>
        <pc:spChg chg="add del mod ord">
          <ac:chgData name="Wojciech.Pazdzierkiewicz" userId="2aa65153-47ad-4309-a227-b18c48860cd9" providerId="ADAL" clId="{EB15213D-0345-43EB-93E6-21254FC3D7F5}" dt="2022-10-31T14:53:01.884" v="1118" actId="700"/>
          <ac:spMkLst>
            <pc:docMk/>
            <pc:sldMk cId="783582070" sldId="475"/>
            <ac:spMk id="10" creationId="{E2DBC402-B043-7AE5-E8BE-A8F578C9D21C}"/>
          </ac:spMkLst>
        </pc:spChg>
        <pc:spChg chg="add del mod ord">
          <ac:chgData name="Wojciech.Pazdzierkiewicz" userId="2aa65153-47ad-4309-a227-b18c48860cd9" providerId="ADAL" clId="{EB15213D-0345-43EB-93E6-21254FC3D7F5}" dt="2022-10-31T15:02:55.903" v="1151" actId="478"/>
          <ac:spMkLst>
            <pc:docMk/>
            <pc:sldMk cId="783582070" sldId="475"/>
            <ac:spMk id="11" creationId="{38339800-4AEE-B6F6-001E-E1F522A5F566}"/>
          </ac:spMkLst>
        </pc:spChg>
        <pc:spChg chg="add del mod ord">
          <ac:chgData name="Wojciech.Pazdzierkiewicz" userId="2aa65153-47ad-4309-a227-b18c48860cd9" providerId="ADAL" clId="{EB15213D-0345-43EB-93E6-21254FC3D7F5}" dt="2022-10-31T15:02:31.057" v="1148" actId="478"/>
          <ac:spMkLst>
            <pc:docMk/>
            <pc:sldMk cId="783582070" sldId="475"/>
            <ac:spMk id="12" creationId="{79F51F3F-BB83-6D3C-9612-ED8ECD454F38}"/>
          </ac:spMkLst>
        </pc:spChg>
        <pc:picChg chg="add del mod">
          <ac:chgData name="Wojciech.Pazdzierkiewicz" userId="2aa65153-47ad-4309-a227-b18c48860cd9" providerId="ADAL" clId="{EB15213D-0345-43EB-93E6-21254FC3D7F5}" dt="2022-11-04T05:51:41.031" v="1152" actId="478"/>
          <ac:picMkLst>
            <pc:docMk/>
            <pc:sldMk cId="783582070" sldId="475"/>
            <ac:picMk id="4" creationId="{D4FFBBDA-83CB-6784-D9CF-2DF6CB09DF74}"/>
          </ac:picMkLst>
        </pc:picChg>
        <pc:picChg chg="add mod">
          <ac:chgData name="Wojciech.Pazdzierkiewicz" userId="2aa65153-47ad-4309-a227-b18c48860cd9" providerId="ADAL" clId="{EB15213D-0345-43EB-93E6-21254FC3D7F5}" dt="2022-11-04T05:53:13.733" v="1164" actId="1076"/>
          <ac:picMkLst>
            <pc:docMk/>
            <pc:sldMk cId="783582070" sldId="475"/>
            <ac:picMk id="6" creationId="{21A4B225-0365-8562-9021-A92592D976DA}"/>
          </ac:picMkLst>
        </pc:picChg>
        <pc:picChg chg="del">
          <ac:chgData name="Wojciech.Pazdzierkiewicz" userId="2aa65153-47ad-4309-a227-b18c48860cd9" providerId="ADAL" clId="{EB15213D-0345-43EB-93E6-21254FC3D7F5}" dt="2022-10-31T11:01:28.933" v="0" actId="478"/>
          <ac:picMkLst>
            <pc:docMk/>
            <pc:sldMk cId="783582070" sldId="475"/>
            <ac:picMk id="8" creationId="{39542A5E-2BE0-561D-7B44-EFDCF7922587}"/>
          </ac:picMkLst>
        </pc:picChg>
      </pc:sldChg>
      <pc:sldChg chg="addSp delSp modSp mod modClrScheme chgLayout">
        <pc:chgData name="Wojciech.Pazdzierkiewicz" userId="2aa65153-47ad-4309-a227-b18c48860cd9" providerId="ADAL" clId="{EB15213D-0345-43EB-93E6-21254FC3D7F5}" dt="2022-11-04T05:53:45.638" v="1179" actId="14100"/>
        <pc:sldMkLst>
          <pc:docMk/>
          <pc:sldMk cId="2491614909" sldId="476"/>
        </pc:sldMkLst>
        <pc:spChg chg="mod ord">
          <ac:chgData name="Wojciech.Pazdzierkiewicz" userId="2aa65153-47ad-4309-a227-b18c48860cd9" providerId="ADAL" clId="{EB15213D-0345-43EB-93E6-21254FC3D7F5}" dt="2022-11-04T05:53:34.005" v="1175"/>
          <ac:spMkLst>
            <pc:docMk/>
            <pc:sldMk cId="2491614909" sldId="476"/>
            <ac:spMk id="2" creationId="{F67E2613-0836-2DAC-5D1D-B96DBC06D9F4}"/>
          </ac:spMkLst>
        </pc:spChg>
        <pc:spChg chg="add del mod ord">
          <ac:chgData name="Wojciech.Pazdzierkiewicz" userId="2aa65153-47ad-4309-a227-b18c48860cd9" providerId="ADAL" clId="{EB15213D-0345-43EB-93E6-21254FC3D7F5}" dt="2022-10-31T15:02:19.789" v="1144" actId="478"/>
          <ac:spMkLst>
            <pc:docMk/>
            <pc:sldMk cId="2491614909" sldId="476"/>
            <ac:spMk id="4" creationId="{0C0954D7-0159-F75C-7964-6BF08232CEA1}"/>
          </ac:spMkLst>
        </pc:spChg>
        <pc:spChg chg="add del mod ord">
          <ac:chgData name="Wojciech.Pazdzierkiewicz" userId="2aa65153-47ad-4309-a227-b18c48860cd9" providerId="ADAL" clId="{EB15213D-0345-43EB-93E6-21254FC3D7F5}" dt="2022-10-31T15:02:22.012" v="1145" actId="478"/>
          <ac:spMkLst>
            <pc:docMk/>
            <pc:sldMk cId="2491614909" sldId="476"/>
            <ac:spMk id="5" creationId="{1856EBAB-1A35-D650-E34B-454E6691E374}"/>
          </ac:spMkLst>
        </pc:spChg>
        <pc:spChg chg="mod">
          <ac:chgData name="Wojciech.Pazdzierkiewicz" userId="2aa65153-47ad-4309-a227-b18c48860cd9" providerId="ADAL" clId="{EB15213D-0345-43EB-93E6-21254FC3D7F5}" dt="2022-11-04T05:53:45.638" v="1179" actId="14100"/>
          <ac:spMkLst>
            <pc:docMk/>
            <pc:sldMk cId="2491614909" sldId="476"/>
            <ac:spMk id="8" creationId="{C2AFBDEE-1BA2-D3DE-4543-6EA8A2329785}"/>
          </ac:spMkLst>
        </pc:spChg>
      </pc:sldChg>
      <pc:sldChg chg="modSp mod modClrScheme chgLayout">
        <pc:chgData name="Wojciech.Pazdzierkiewicz" userId="2aa65153-47ad-4309-a227-b18c48860cd9" providerId="ADAL" clId="{EB15213D-0345-43EB-93E6-21254FC3D7F5}" dt="2022-10-31T15:01:21.542" v="1136" actId="700"/>
        <pc:sldMkLst>
          <pc:docMk/>
          <pc:sldMk cId="2457013166" sldId="480"/>
        </pc:sldMkLst>
        <pc:spChg chg="mod ord">
          <ac:chgData name="Wojciech.Pazdzierkiewicz" userId="2aa65153-47ad-4309-a227-b18c48860cd9" providerId="ADAL" clId="{EB15213D-0345-43EB-93E6-21254FC3D7F5}" dt="2022-10-31T15:01:21.542" v="1136" actId="700"/>
          <ac:spMkLst>
            <pc:docMk/>
            <pc:sldMk cId="2457013166" sldId="480"/>
            <ac:spMk id="2" creationId="{F67E2613-0836-2DAC-5D1D-B96DBC06D9F4}"/>
          </ac:spMkLst>
        </pc:spChg>
      </pc:sldChg>
      <pc:sldChg chg="addSp delSp modSp mod">
        <pc:chgData name="Wojciech.Pazdzierkiewicz" userId="2aa65153-47ad-4309-a227-b18c48860cd9" providerId="ADAL" clId="{EB15213D-0345-43EB-93E6-21254FC3D7F5}" dt="2022-10-31T14:12:55.766" v="103" actId="14100"/>
        <pc:sldMkLst>
          <pc:docMk/>
          <pc:sldMk cId="910824841" sldId="492"/>
        </pc:sldMkLst>
        <pc:spChg chg="mod">
          <ac:chgData name="Wojciech.Pazdzierkiewicz" userId="2aa65153-47ad-4309-a227-b18c48860cd9" providerId="ADAL" clId="{EB15213D-0345-43EB-93E6-21254FC3D7F5}" dt="2022-10-31T14:12:55.766" v="103" actId="14100"/>
          <ac:spMkLst>
            <pc:docMk/>
            <pc:sldMk cId="910824841" sldId="492"/>
            <ac:spMk id="13" creationId="{D3BF036A-C282-8710-ED6C-AE243A3046A4}"/>
          </ac:spMkLst>
        </pc:spChg>
        <pc:spChg chg="mod">
          <ac:chgData name="Wojciech.Pazdzierkiewicz" userId="2aa65153-47ad-4309-a227-b18c48860cd9" providerId="ADAL" clId="{EB15213D-0345-43EB-93E6-21254FC3D7F5}" dt="2022-10-31T14:12:46.699" v="102" actId="1076"/>
          <ac:spMkLst>
            <pc:docMk/>
            <pc:sldMk cId="910824841" sldId="492"/>
            <ac:spMk id="15" creationId="{135203AA-F538-F718-D53A-8EBBA2EAEAAD}"/>
          </ac:spMkLst>
        </pc:spChg>
        <pc:picChg chg="add mod">
          <ac:chgData name="Wojciech.Pazdzierkiewicz" userId="2aa65153-47ad-4309-a227-b18c48860cd9" providerId="ADAL" clId="{EB15213D-0345-43EB-93E6-21254FC3D7F5}" dt="2022-10-31T14:12:32.401" v="89" actId="14100"/>
          <ac:picMkLst>
            <pc:docMk/>
            <pc:sldMk cId="910824841" sldId="492"/>
            <ac:picMk id="4" creationId="{7672E230-DBC3-9B14-79FC-0782D2F8F44F}"/>
          </ac:picMkLst>
        </pc:picChg>
        <pc:picChg chg="add mod">
          <ac:chgData name="Wojciech.Pazdzierkiewicz" userId="2aa65153-47ad-4309-a227-b18c48860cd9" providerId="ADAL" clId="{EB15213D-0345-43EB-93E6-21254FC3D7F5}" dt="2022-10-31T14:12:39.493" v="101" actId="1035"/>
          <ac:picMkLst>
            <pc:docMk/>
            <pc:sldMk cId="910824841" sldId="492"/>
            <ac:picMk id="6" creationId="{5BB52E63-79FB-8768-791D-A421A67BC97E}"/>
          </ac:picMkLst>
        </pc:picChg>
        <pc:picChg chg="add mod">
          <ac:chgData name="Wojciech.Pazdzierkiewicz" userId="2aa65153-47ad-4309-a227-b18c48860cd9" providerId="ADAL" clId="{EB15213D-0345-43EB-93E6-21254FC3D7F5}" dt="2022-10-31T14:12:06.363" v="86" actId="14100"/>
          <ac:picMkLst>
            <pc:docMk/>
            <pc:sldMk cId="910824841" sldId="492"/>
            <ac:picMk id="8" creationId="{BADC4287-95EB-561A-1F69-5136094115EB}"/>
          </ac:picMkLst>
        </pc:picChg>
        <pc:picChg chg="del">
          <ac:chgData name="Wojciech.Pazdzierkiewicz" userId="2aa65153-47ad-4309-a227-b18c48860cd9" providerId="ADAL" clId="{EB15213D-0345-43EB-93E6-21254FC3D7F5}" dt="2022-10-31T14:09:57.356" v="36" actId="478"/>
          <ac:picMkLst>
            <pc:docMk/>
            <pc:sldMk cId="910824841" sldId="492"/>
            <ac:picMk id="2052" creationId="{7CB654C8-4FB7-0F00-60E7-8EC032E40D97}"/>
          </ac:picMkLst>
        </pc:picChg>
      </pc:sldChg>
      <pc:sldChg chg="addSp delSp modSp add mod">
        <pc:chgData name="Wojciech.Pazdzierkiewicz" userId="2aa65153-47ad-4309-a227-b18c48860cd9" providerId="ADAL" clId="{EB15213D-0345-43EB-93E6-21254FC3D7F5}" dt="2022-10-31T14:55:26.064" v="1128" actId="1076"/>
        <pc:sldMkLst>
          <pc:docMk/>
          <pc:sldMk cId="1854203893" sldId="497"/>
        </pc:sldMkLst>
        <pc:spChg chg="del">
          <ac:chgData name="Wojciech.Pazdzierkiewicz" userId="2aa65153-47ad-4309-a227-b18c48860cd9" providerId="ADAL" clId="{EB15213D-0345-43EB-93E6-21254FC3D7F5}" dt="2022-10-31T14:13:35.991" v="105" actId="478"/>
          <ac:spMkLst>
            <pc:docMk/>
            <pc:sldMk cId="1854203893" sldId="497"/>
            <ac:spMk id="7" creationId="{B116E01A-7F2C-1758-24CE-3F90D4B2CF89}"/>
          </ac:spMkLst>
        </pc:spChg>
        <pc:spChg chg="mod">
          <ac:chgData name="Wojciech.Pazdzierkiewicz" userId="2aa65153-47ad-4309-a227-b18c48860cd9" providerId="ADAL" clId="{EB15213D-0345-43EB-93E6-21254FC3D7F5}" dt="2022-10-31T14:53:38.546" v="1120" actId="1076"/>
          <ac:spMkLst>
            <pc:docMk/>
            <pc:sldMk cId="1854203893" sldId="497"/>
            <ac:spMk id="13" creationId="{5598AAE8-1A40-E4D6-40CD-FB28D46DDDC0}"/>
          </ac:spMkLst>
        </pc:spChg>
        <pc:graphicFrameChg chg="add mod modGraphic">
          <ac:chgData name="Wojciech.Pazdzierkiewicz" userId="2aa65153-47ad-4309-a227-b18c48860cd9" providerId="ADAL" clId="{EB15213D-0345-43EB-93E6-21254FC3D7F5}" dt="2022-10-31T14:53:35.354" v="1119" actId="1076"/>
          <ac:graphicFrameMkLst>
            <pc:docMk/>
            <pc:sldMk cId="1854203893" sldId="497"/>
            <ac:graphicFrameMk id="3" creationId="{769D87F2-9821-1731-F5D2-67FCE2BFEBA5}"/>
          </ac:graphicFrameMkLst>
        </pc:graphicFrameChg>
        <pc:picChg chg="add mod">
          <ac:chgData name="Wojciech.Pazdzierkiewicz" userId="2aa65153-47ad-4309-a227-b18c48860cd9" providerId="ADAL" clId="{EB15213D-0345-43EB-93E6-21254FC3D7F5}" dt="2022-10-31T14:55:26.064" v="1128" actId="1076"/>
          <ac:picMkLst>
            <pc:docMk/>
            <pc:sldMk cId="1854203893" sldId="497"/>
            <ac:picMk id="5" creationId="{2AFB050A-7ECC-80F1-3337-C3E3DACD87DB}"/>
          </ac:picMkLst>
        </pc:picChg>
        <pc:picChg chg="del">
          <ac:chgData name="Wojciech.Pazdzierkiewicz" userId="2aa65153-47ad-4309-a227-b18c48860cd9" providerId="ADAL" clId="{EB15213D-0345-43EB-93E6-21254FC3D7F5}" dt="2022-10-31T14:16:42.546" v="118" actId="478"/>
          <ac:picMkLst>
            <pc:docMk/>
            <pc:sldMk cId="1854203893" sldId="497"/>
            <ac:picMk id="10" creationId="{8CC5A486-5045-2DE2-AB6D-A7A3D0A7AA56}"/>
          </ac:picMkLst>
        </pc:picChg>
      </pc:sldChg>
      <pc:sldChg chg="new add del">
        <pc:chgData name="Wojciech.Pazdzierkiewicz" userId="2aa65153-47ad-4309-a227-b18c48860cd9" providerId="ADAL" clId="{EB15213D-0345-43EB-93E6-21254FC3D7F5}" dt="2022-10-31T14:07:50.567" v="28" actId="680"/>
        <pc:sldMkLst>
          <pc:docMk/>
          <pc:sldMk cId="1910622699" sldId="497"/>
        </pc:sldMkLst>
      </pc:sldChg>
      <pc:sldChg chg="addSp delSp modSp new del mod ord chgLayout">
        <pc:chgData name="Wojciech.Pazdzierkiewicz" userId="2aa65153-47ad-4309-a227-b18c48860cd9" providerId="ADAL" clId="{EB15213D-0345-43EB-93E6-21254FC3D7F5}" dt="2022-10-31T15:00:56.344" v="1133" actId="47"/>
        <pc:sldMkLst>
          <pc:docMk/>
          <pc:sldMk cId="240538417" sldId="498"/>
        </pc:sldMkLst>
        <pc:spChg chg="del">
          <ac:chgData name="Wojciech.Pazdzierkiewicz" userId="2aa65153-47ad-4309-a227-b18c48860cd9" providerId="ADAL" clId="{EB15213D-0345-43EB-93E6-21254FC3D7F5}" dt="2022-10-31T15:00:31.815" v="1132" actId="700"/>
          <ac:spMkLst>
            <pc:docMk/>
            <pc:sldMk cId="240538417" sldId="498"/>
            <ac:spMk id="2" creationId="{ABC21125-D942-3347-0F48-23896CB1F921}"/>
          </ac:spMkLst>
        </pc:spChg>
        <pc:spChg chg="del">
          <ac:chgData name="Wojciech.Pazdzierkiewicz" userId="2aa65153-47ad-4309-a227-b18c48860cd9" providerId="ADAL" clId="{EB15213D-0345-43EB-93E6-21254FC3D7F5}" dt="2022-10-31T15:00:31.815" v="1132" actId="700"/>
          <ac:spMkLst>
            <pc:docMk/>
            <pc:sldMk cId="240538417" sldId="498"/>
            <ac:spMk id="3" creationId="{6D5E22E0-58ED-7C2F-3C5F-ED89632E3E2F}"/>
          </ac:spMkLst>
        </pc:spChg>
        <pc:spChg chg="del">
          <ac:chgData name="Wojciech.Pazdzierkiewicz" userId="2aa65153-47ad-4309-a227-b18c48860cd9" providerId="ADAL" clId="{EB15213D-0345-43EB-93E6-21254FC3D7F5}" dt="2022-10-31T15:00:31.815" v="1132" actId="700"/>
          <ac:spMkLst>
            <pc:docMk/>
            <pc:sldMk cId="240538417" sldId="498"/>
            <ac:spMk id="4" creationId="{4FEA228D-90B7-FF56-FC45-4C908528AB80}"/>
          </ac:spMkLst>
        </pc:spChg>
        <pc:spChg chg="del">
          <ac:chgData name="Wojciech.Pazdzierkiewicz" userId="2aa65153-47ad-4309-a227-b18c48860cd9" providerId="ADAL" clId="{EB15213D-0345-43EB-93E6-21254FC3D7F5}" dt="2022-10-31T15:00:31.815" v="1132" actId="700"/>
          <ac:spMkLst>
            <pc:docMk/>
            <pc:sldMk cId="240538417" sldId="498"/>
            <ac:spMk id="5" creationId="{FD5179BD-AFD7-5832-47EE-37EF33BF0D45}"/>
          </ac:spMkLst>
        </pc:spChg>
        <pc:spChg chg="del">
          <ac:chgData name="Wojciech.Pazdzierkiewicz" userId="2aa65153-47ad-4309-a227-b18c48860cd9" providerId="ADAL" clId="{EB15213D-0345-43EB-93E6-21254FC3D7F5}" dt="2022-10-31T15:00:31.815" v="1132" actId="700"/>
          <ac:spMkLst>
            <pc:docMk/>
            <pc:sldMk cId="240538417" sldId="498"/>
            <ac:spMk id="6" creationId="{D7C18A19-44BF-CCF2-D45B-C33051B12CC2}"/>
          </ac:spMkLst>
        </pc:spChg>
        <pc:spChg chg="add mod ord">
          <ac:chgData name="Wojciech.Pazdzierkiewicz" userId="2aa65153-47ad-4309-a227-b18c48860cd9" providerId="ADAL" clId="{EB15213D-0345-43EB-93E6-21254FC3D7F5}" dt="2022-10-31T15:00:31.815" v="1132" actId="700"/>
          <ac:spMkLst>
            <pc:docMk/>
            <pc:sldMk cId="240538417" sldId="498"/>
            <ac:spMk id="7" creationId="{8E6255ED-FE8D-3A58-3A45-A2B68C4A5FE3}"/>
          </ac:spMkLst>
        </pc:spChg>
        <pc:spChg chg="add mod ord">
          <ac:chgData name="Wojciech.Pazdzierkiewicz" userId="2aa65153-47ad-4309-a227-b18c48860cd9" providerId="ADAL" clId="{EB15213D-0345-43EB-93E6-21254FC3D7F5}" dt="2022-10-31T15:00:31.815" v="1132" actId="700"/>
          <ac:spMkLst>
            <pc:docMk/>
            <pc:sldMk cId="240538417" sldId="498"/>
            <ac:spMk id="8" creationId="{32CCFF86-D11C-A0E4-86C0-81A433CC2043}"/>
          </ac:spMkLst>
        </pc:spChg>
        <pc:spChg chg="add mod ord">
          <ac:chgData name="Wojciech.Pazdzierkiewicz" userId="2aa65153-47ad-4309-a227-b18c48860cd9" providerId="ADAL" clId="{EB15213D-0345-43EB-93E6-21254FC3D7F5}" dt="2022-10-31T15:00:31.815" v="1132" actId="700"/>
          <ac:spMkLst>
            <pc:docMk/>
            <pc:sldMk cId="240538417" sldId="498"/>
            <ac:spMk id="9" creationId="{AC0630B8-62E9-357B-5424-7D8512E67905}"/>
          </ac:spMkLst>
        </pc:spChg>
        <pc:spChg chg="add mod ord">
          <ac:chgData name="Wojciech.Pazdzierkiewicz" userId="2aa65153-47ad-4309-a227-b18c48860cd9" providerId="ADAL" clId="{EB15213D-0345-43EB-93E6-21254FC3D7F5}" dt="2022-10-31T15:00:31.815" v="1132" actId="700"/>
          <ac:spMkLst>
            <pc:docMk/>
            <pc:sldMk cId="240538417" sldId="498"/>
            <ac:spMk id="10" creationId="{4E311A14-78BC-DD44-6F25-AFF1B41F5951}"/>
          </ac:spMkLst>
        </pc:spChg>
        <pc:spChg chg="add mod ord">
          <ac:chgData name="Wojciech.Pazdzierkiewicz" userId="2aa65153-47ad-4309-a227-b18c48860cd9" providerId="ADAL" clId="{EB15213D-0345-43EB-93E6-21254FC3D7F5}" dt="2022-10-31T15:00:31.815" v="1132" actId="700"/>
          <ac:spMkLst>
            <pc:docMk/>
            <pc:sldMk cId="240538417" sldId="498"/>
            <ac:spMk id="11" creationId="{91E82A67-F64A-9A0B-08BE-1F8AA9A0F5FA}"/>
          </ac:spMkLst>
        </pc:spChg>
      </pc:sldChg>
      <pc:sldChg chg="new del">
        <pc:chgData name="Wojciech.Pazdzierkiewicz" userId="2aa65153-47ad-4309-a227-b18c48860cd9" providerId="ADAL" clId="{EB15213D-0345-43EB-93E6-21254FC3D7F5}" dt="2022-10-31T14:50:58.107" v="1115" actId="47"/>
        <pc:sldMkLst>
          <pc:docMk/>
          <pc:sldMk cId="1744108084" sldId="498"/>
        </pc:sldMkLst>
      </pc:sldChg>
    </pc:docChg>
  </pc:docChgLst>
  <pc:docChgLst>
    <pc:chgData name="Wojciech.Pazdzierkiewicz" userId="2aa65153-47ad-4309-a227-b18c48860cd9" providerId="ADAL" clId="{96F05A88-8EEC-4660-86F7-688984FB31E2}"/>
    <pc:docChg chg="undo custSel addSld delSld modSld">
      <pc:chgData name="Wojciech.Pazdzierkiewicz" userId="2aa65153-47ad-4309-a227-b18c48860cd9" providerId="ADAL" clId="{96F05A88-8EEC-4660-86F7-688984FB31E2}" dt="2023-01-18T09:13:38.332" v="713" actId="1076"/>
      <pc:docMkLst>
        <pc:docMk/>
      </pc:docMkLst>
      <pc:sldChg chg="modSp mod">
        <pc:chgData name="Wojciech.Pazdzierkiewicz" userId="2aa65153-47ad-4309-a227-b18c48860cd9" providerId="ADAL" clId="{96F05A88-8EEC-4660-86F7-688984FB31E2}" dt="2023-01-18T07:58:15.668" v="94" actId="313"/>
        <pc:sldMkLst>
          <pc:docMk/>
          <pc:sldMk cId="1470983571" sldId="467"/>
        </pc:sldMkLst>
        <pc:spChg chg="mod">
          <ac:chgData name="Wojciech.Pazdzierkiewicz" userId="2aa65153-47ad-4309-a227-b18c48860cd9" providerId="ADAL" clId="{96F05A88-8EEC-4660-86F7-688984FB31E2}" dt="2023-01-18T07:58:15.668" v="94" actId="313"/>
          <ac:spMkLst>
            <pc:docMk/>
            <pc:sldMk cId="1470983571" sldId="467"/>
            <ac:spMk id="2" creationId="{F67E2613-0836-2DAC-5D1D-B96DBC06D9F4}"/>
          </ac:spMkLst>
        </pc:spChg>
      </pc:sldChg>
      <pc:sldChg chg="modSp mod">
        <pc:chgData name="Wojciech.Pazdzierkiewicz" userId="2aa65153-47ad-4309-a227-b18c48860cd9" providerId="ADAL" clId="{96F05A88-8EEC-4660-86F7-688984FB31E2}" dt="2023-01-18T08:02:23.580" v="158" actId="12"/>
        <pc:sldMkLst>
          <pc:docMk/>
          <pc:sldMk cId="2988414111" sldId="471"/>
        </pc:sldMkLst>
        <pc:spChg chg="mod">
          <ac:chgData name="Wojciech.Pazdzierkiewicz" userId="2aa65153-47ad-4309-a227-b18c48860cd9" providerId="ADAL" clId="{96F05A88-8EEC-4660-86F7-688984FB31E2}" dt="2023-01-17T12:07:06.196" v="53" actId="20577"/>
          <ac:spMkLst>
            <pc:docMk/>
            <pc:sldMk cId="2988414111" sldId="471"/>
            <ac:spMk id="2" creationId="{7F84F16E-EDB4-8AB4-3246-31BEE45AD7F9}"/>
          </ac:spMkLst>
        </pc:spChg>
        <pc:spChg chg="mod">
          <ac:chgData name="Wojciech.Pazdzierkiewicz" userId="2aa65153-47ad-4309-a227-b18c48860cd9" providerId="ADAL" clId="{96F05A88-8EEC-4660-86F7-688984FB31E2}" dt="2023-01-18T08:02:23.580" v="158" actId="12"/>
          <ac:spMkLst>
            <pc:docMk/>
            <pc:sldMk cId="2988414111" sldId="471"/>
            <ac:spMk id="3" creationId="{FE35EDF3-464D-35FE-FAD0-3C656A77BDCF}"/>
          </ac:spMkLst>
        </pc:spChg>
      </pc:sldChg>
      <pc:sldChg chg="delSp modSp mod">
        <pc:chgData name="Wojciech.Pazdzierkiewicz" userId="2aa65153-47ad-4309-a227-b18c48860cd9" providerId="ADAL" clId="{96F05A88-8EEC-4660-86F7-688984FB31E2}" dt="2023-01-18T08:16:02.078" v="484" actId="20577"/>
        <pc:sldMkLst>
          <pc:docMk/>
          <pc:sldMk cId="2491614909" sldId="476"/>
        </pc:sldMkLst>
        <pc:spChg chg="mod">
          <ac:chgData name="Wojciech.Pazdzierkiewicz" userId="2aa65153-47ad-4309-a227-b18c48860cd9" providerId="ADAL" clId="{96F05A88-8EEC-4660-86F7-688984FB31E2}" dt="2023-01-18T08:02:34.941" v="159" actId="313"/>
          <ac:spMkLst>
            <pc:docMk/>
            <pc:sldMk cId="2491614909" sldId="476"/>
            <ac:spMk id="2" creationId="{F67E2613-0836-2DAC-5D1D-B96DBC06D9F4}"/>
          </ac:spMkLst>
        </pc:spChg>
        <pc:spChg chg="del">
          <ac:chgData name="Wojciech.Pazdzierkiewicz" userId="2aa65153-47ad-4309-a227-b18c48860cd9" providerId="ADAL" clId="{96F05A88-8EEC-4660-86F7-688984FB31E2}" dt="2023-01-18T08:04:48.458" v="160" actId="478"/>
          <ac:spMkLst>
            <pc:docMk/>
            <pc:sldMk cId="2491614909" sldId="476"/>
            <ac:spMk id="8" creationId="{C2AFBDEE-1BA2-D3DE-4543-6EA8A2329785}"/>
          </ac:spMkLst>
        </pc:spChg>
        <pc:graphicFrameChg chg="mod modGraphic">
          <ac:chgData name="Wojciech.Pazdzierkiewicz" userId="2aa65153-47ad-4309-a227-b18c48860cd9" providerId="ADAL" clId="{96F05A88-8EEC-4660-86F7-688984FB31E2}" dt="2023-01-18T08:16:02.078" v="484" actId="20577"/>
          <ac:graphicFrameMkLst>
            <pc:docMk/>
            <pc:sldMk cId="2491614909" sldId="476"/>
            <ac:graphicFrameMk id="3" creationId="{055FC2D8-1E96-617C-F8C6-3729C3904C2A}"/>
          </ac:graphicFrameMkLst>
        </pc:graphicFrameChg>
      </pc:sldChg>
      <pc:sldChg chg="modSp mod">
        <pc:chgData name="Wojciech.Pazdzierkiewicz" userId="2aa65153-47ad-4309-a227-b18c48860cd9" providerId="ADAL" clId="{96F05A88-8EEC-4660-86F7-688984FB31E2}" dt="2023-01-18T07:59:26.464" v="120" actId="20577"/>
        <pc:sldMkLst>
          <pc:docMk/>
          <pc:sldMk cId="2712885119" sldId="477"/>
        </pc:sldMkLst>
        <pc:spChg chg="mod">
          <ac:chgData name="Wojciech.Pazdzierkiewicz" userId="2aa65153-47ad-4309-a227-b18c48860cd9" providerId="ADAL" clId="{96F05A88-8EEC-4660-86F7-688984FB31E2}" dt="2023-01-18T07:59:26.464" v="120" actId="20577"/>
          <ac:spMkLst>
            <pc:docMk/>
            <pc:sldMk cId="2712885119" sldId="477"/>
            <ac:spMk id="2" creationId="{54EF7C12-7A77-37C2-41AF-6A0CF0546DCA}"/>
          </ac:spMkLst>
        </pc:spChg>
      </pc:sldChg>
      <pc:sldChg chg="modSp mod">
        <pc:chgData name="Wojciech.Pazdzierkiewicz" userId="2aa65153-47ad-4309-a227-b18c48860cd9" providerId="ADAL" clId="{96F05A88-8EEC-4660-86F7-688984FB31E2}" dt="2023-01-18T07:58:22.355" v="104" actId="20577"/>
        <pc:sldMkLst>
          <pc:docMk/>
          <pc:sldMk cId="2639868443" sldId="482"/>
        </pc:sldMkLst>
        <pc:spChg chg="mod">
          <ac:chgData name="Wojciech.Pazdzierkiewicz" userId="2aa65153-47ad-4309-a227-b18c48860cd9" providerId="ADAL" clId="{96F05A88-8EEC-4660-86F7-688984FB31E2}" dt="2023-01-18T07:58:22.355" v="104" actId="20577"/>
          <ac:spMkLst>
            <pc:docMk/>
            <pc:sldMk cId="2639868443" sldId="482"/>
            <ac:spMk id="2" creationId="{F67E2613-0836-2DAC-5D1D-B96DBC06D9F4}"/>
          </ac:spMkLst>
        </pc:spChg>
      </pc:sldChg>
      <pc:sldChg chg="modSp mod">
        <pc:chgData name="Wojciech.Pazdzierkiewicz" userId="2aa65153-47ad-4309-a227-b18c48860cd9" providerId="ADAL" clId="{96F05A88-8EEC-4660-86F7-688984FB31E2}" dt="2023-01-18T07:59:19.895" v="118" actId="20577"/>
        <pc:sldMkLst>
          <pc:docMk/>
          <pc:sldMk cId="2970449197" sldId="485"/>
        </pc:sldMkLst>
        <pc:spChg chg="mod">
          <ac:chgData name="Wojciech.Pazdzierkiewicz" userId="2aa65153-47ad-4309-a227-b18c48860cd9" providerId="ADAL" clId="{96F05A88-8EEC-4660-86F7-688984FB31E2}" dt="2023-01-18T07:59:19.895" v="118" actId="20577"/>
          <ac:spMkLst>
            <pc:docMk/>
            <pc:sldMk cId="2970449197" sldId="485"/>
            <ac:spMk id="2" creationId="{F67E2613-0836-2DAC-5D1D-B96DBC06D9F4}"/>
          </ac:spMkLst>
        </pc:spChg>
      </pc:sldChg>
      <pc:sldChg chg="modSp del mod">
        <pc:chgData name="Wojciech.Pazdzierkiewicz" userId="2aa65153-47ad-4309-a227-b18c48860cd9" providerId="ADAL" clId="{96F05A88-8EEC-4660-86F7-688984FB31E2}" dt="2023-01-18T07:59:32.090" v="121" actId="47"/>
        <pc:sldMkLst>
          <pc:docMk/>
          <pc:sldMk cId="3200860337" sldId="486"/>
        </pc:sldMkLst>
        <pc:spChg chg="mod">
          <ac:chgData name="Wojciech.Pazdzierkiewicz" userId="2aa65153-47ad-4309-a227-b18c48860cd9" providerId="ADAL" clId="{96F05A88-8EEC-4660-86F7-688984FB31E2}" dt="2023-01-18T07:58:59.835" v="113" actId="14100"/>
          <ac:spMkLst>
            <pc:docMk/>
            <pc:sldMk cId="3200860337" sldId="486"/>
            <ac:spMk id="2" creationId="{54EF7C12-7A77-37C2-41AF-6A0CF0546DCA}"/>
          </ac:spMkLst>
        </pc:spChg>
      </pc:sldChg>
      <pc:sldChg chg="del">
        <pc:chgData name="Wojciech.Pazdzierkiewicz" userId="2aa65153-47ad-4309-a227-b18c48860cd9" providerId="ADAL" clId="{96F05A88-8EEC-4660-86F7-688984FB31E2}" dt="2023-01-18T08:00:20.446" v="143" actId="47"/>
        <pc:sldMkLst>
          <pc:docMk/>
          <pc:sldMk cId="2856484932" sldId="487"/>
        </pc:sldMkLst>
      </pc:sldChg>
      <pc:sldChg chg="modSp mod">
        <pc:chgData name="Wojciech.Pazdzierkiewicz" userId="2aa65153-47ad-4309-a227-b18c48860cd9" providerId="ADAL" clId="{96F05A88-8EEC-4660-86F7-688984FB31E2}" dt="2023-01-18T08:00:24.997" v="146" actId="20577"/>
        <pc:sldMkLst>
          <pc:docMk/>
          <pc:sldMk cId="1362414841" sldId="488"/>
        </pc:sldMkLst>
        <pc:spChg chg="mod">
          <ac:chgData name="Wojciech.Pazdzierkiewicz" userId="2aa65153-47ad-4309-a227-b18c48860cd9" providerId="ADAL" clId="{96F05A88-8EEC-4660-86F7-688984FB31E2}" dt="2023-01-18T08:00:24.997" v="146" actId="20577"/>
          <ac:spMkLst>
            <pc:docMk/>
            <pc:sldMk cId="1362414841" sldId="488"/>
            <ac:spMk id="2" creationId="{F67E2613-0836-2DAC-5D1D-B96DBC06D9F4}"/>
          </ac:spMkLst>
        </pc:spChg>
      </pc:sldChg>
      <pc:sldChg chg="modSp mod">
        <pc:chgData name="Wojciech.Pazdzierkiewicz" userId="2aa65153-47ad-4309-a227-b18c48860cd9" providerId="ADAL" clId="{96F05A88-8EEC-4660-86F7-688984FB31E2}" dt="2023-01-18T08:00:32.792" v="150" actId="20577"/>
        <pc:sldMkLst>
          <pc:docMk/>
          <pc:sldMk cId="2557445593" sldId="489"/>
        </pc:sldMkLst>
        <pc:spChg chg="mod">
          <ac:chgData name="Wojciech.Pazdzierkiewicz" userId="2aa65153-47ad-4309-a227-b18c48860cd9" providerId="ADAL" clId="{96F05A88-8EEC-4660-86F7-688984FB31E2}" dt="2023-01-18T08:00:32.792" v="150" actId="20577"/>
          <ac:spMkLst>
            <pc:docMk/>
            <pc:sldMk cId="2557445593" sldId="489"/>
            <ac:spMk id="2" creationId="{F67E2613-0836-2DAC-5D1D-B96DBC06D9F4}"/>
          </ac:spMkLst>
        </pc:spChg>
      </pc:sldChg>
      <pc:sldChg chg="del">
        <pc:chgData name="Wojciech.Pazdzierkiewicz" userId="2aa65153-47ad-4309-a227-b18c48860cd9" providerId="ADAL" clId="{96F05A88-8EEC-4660-86F7-688984FB31E2}" dt="2023-01-18T08:00:29.218" v="147" actId="47"/>
        <pc:sldMkLst>
          <pc:docMk/>
          <pc:sldMk cId="1408618392" sldId="490"/>
        </pc:sldMkLst>
      </pc:sldChg>
      <pc:sldChg chg="del">
        <pc:chgData name="Wojciech.Pazdzierkiewicz" userId="2aa65153-47ad-4309-a227-b18c48860cd9" providerId="ADAL" clId="{96F05A88-8EEC-4660-86F7-688984FB31E2}" dt="2023-01-18T07:59:36.394" v="122" actId="47"/>
        <pc:sldMkLst>
          <pc:docMk/>
          <pc:sldMk cId="3527740411" sldId="491"/>
        </pc:sldMkLst>
      </pc:sldChg>
      <pc:sldChg chg="modSp mod">
        <pc:chgData name="Wojciech.Pazdzierkiewicz" userId="2aa65153-47ad-4309-a227-b18c48860cd9" providerId="ADAL" clId="{96F05A88-8EEC-4660-86F7-688984FB31E2}" dt="2023-01-18T07:59:55.878" v="133" actId="20577"/>
        <pc:sldMkLst>
          <pc:docMk/>
          <pc:sldMk cId="910824841" sldId="492"/>
        </pc:sldMkLst>
        <pc:spChg chg="mod">
          <ac:chgData name="Wojciech.Pazdzierkiewicz" userId="2aa65153-47ad-4309-a227-b18c48860cd9" providerId="ADAL" clId="{96F05A88-8EEC-4660-86F7-688984FB31E2}" dt="2023-01-18T07:59:55.878" v="133" actId="20577"/>
          <ac:spMkLst>
            <pc:docMk/>
            <pc:sldMk cId="910824841" sldId="492"/>
            <ac:spMk id="2" creationId="{F67E2613-0836-2DAC-5D1D-B96DBC06D9F4}"/>
          </ac:spMkLst>
        </pc:spChg>
      </pc:sldChg>
      <pc:sldChg chg="modSp mod">
        <pc:chgData name="Wojciech.Pazdzierkiewicz" userId="2aa65153-47ad-4309-a227-b18c48860cd9" providerId="ADAL" clId="{96F05A88-8EEC-4660-86F7-688984FB31E2}" dt="2023-01-18T07:59:41.403" v="125" actId="20577"/>
        <pc:sldMkLst>
          <pc:docMk/>
          <pc:sldMk cId="2642211388" sldId="493"/>
        </pc:sldMkLst>
        <pc:spChg chg="mod">
          <ac:chgData name="Wojciech.Pazdzierkiewicz" userId="2aa65153-47ad-4309-a227-b18c48860cd9" providerId="ADAL" clId="{96F05A88-8EEC-4660-86F7-688984FB31E2}" dt="2023-01-18T07:59:41.403" v="125" actId="20577"/>
          <ac:spMkLst>
            <pc:docMk/>
            <pc:sldMk cId="2642211388" sldId="493"/>
            <ac:spMk id="2" creationId="{F67E2613-0836-2DAC-5D1D-B96DBC06D9F4}"/>
          </ac:spMkLst>
        </pc:spChg>
      </pc:sldChg>
      <pc:sldChg chg="modSp mod">
        <pc:chgData name="Wojciech.Pazdzierkiewicz" userId="2aa65153-47ad-4309-a227-b18c48860cd9" providerId="ADAL" clId="{96F05A88-8EEC-4660-86F7-688984FB31E2}" dt="2023-01-18T08:00:06.963" v="136" actId="20577"/>
        <pc:sldMkLst>
          <pc:docMk/>
          <pc:sldMk cId="3494058003" sldId="494"/>
        </pc:sldMkLst>
        <pc:spChg chg="mod">
          <ac:chgData name="Wojciech.Pazdzierkiewicz" userId="2aa65153-47ad-4309-a227-b18c48860cd9" providerId="ADAL" clId="{96F05A88-8EEC-4660-86F7-688984FB31E2}" dt="2023-01-18T08:00:06.963" v="136" actId="20577"/>
          <ac:spMkLst>
            <pc:docMk/>
            <pc:sldMk cId="3494058003" sldId="494"/>
            <ac:spMk id="2" creationId="{F67E2613-0836-2DAC-5D1D-B96DBC06D9F4}"/>
          </ac:spMkLst>
        </pc:spChg>
      </pc:sldChg>
      <pc:sldChg chg="modSp mod">
        <pc:chgData name="Wojciech.Pazdzierkiewicz" userId="2aa65153-47ad-4309-a227-b18c48860cd9" providerId="ADAL" clId="{96F05A88-8EEC-4660-86F7-688984FB31E2}" dt="2023-01-18T08:00:12.578" v="139" actId="20577"/>
        <pc:sldMkLst>
          <pc:docMk/>
          <pc:sldMk cId="3812909079" sldId="495"/>
        </pc:sldMkLst>
        <pc:spChg chg="mod">
          <ac:chgData name="Wojciech.Pazdzierkiewicz" userId="2aa65153-47ad-4309-a227-b18c48860cd9" providerId="ADAL" clId="{96F05A88-8EEC-4660-86F7-688984FB31E2}" dt="2023-01-18T08:00:12.578" v="139" actId="20577"/>
          <ac:spMkLst>
            <pc:docMk/>
            <pc:sldMk cId="3812909079" sldId="495"/>
            <ac:spMk id="2" creationId="{F67E2613-0836-2DAC-5D1D-B96DBC06D9F4}"/>
          </ac:spMkLst>
        </pc:spChg>
      </pc:sldChg>
      <pc:sldChg chg="modSp mod">
        <pc:chgData name="Wojciech.Pazdzierkiewicz" userId="2aa65153-47ad-4309-a227-b18c48860cd9" providerId="ADAL" clId="{96F05A88-8EEC-4660-86F7-688984FB31E2}" dt="2023-01-18T08:00:17.530" v="142" actId="20577"/>
        <pc:sldMkLst>
          <pc:docMk/>
          <pc:sldMk cId="3109538444" sldId="496"/>
        </pc:sldMkLst>
        <pc:spChg chg="mod">
          <ac:chgData name="Wojciech.Pazdzierkiewicz" userId="2aa65153-47ad-4309-a227-b18c48860cd9" providerId="ADAL" clId="{96F05A88-8EEC-4660-86F7-688984FB31E2}" dt="2023-01-18T08:00:17.530" v="142" actId="20577"/>
          <ac:spMkLst>
            <pc:docMk/>
            <pc:sldMk cId="3109538444" sldId="496"/>
            <ac:spMk id="2" creationId="{F67E2613-0836-2DAC-5D1D-B96DBC06D9F4}"/>
          </ac:spMkLst>
        </pc:spChg>
      </pc:sldChg>
      <pc:sldChg chg="modSp mod">
        <pc:chgData name="Wojciech.Pazdzierkiewicz" userId="2aa65153-47ad-4309-a227-b18c48860cd9" providerId="ADAL" clId="{96F05A88-8EEC-4660-86F7-688984FB31E2}" dt="2023-01-18T09:02:52.094" v="692" actId="20577"/>
        <pc:sldMkLst>
          <pc:docMk/>
          <pc:sldMk cId="3364909023" sldId="499"/>
        </pc:sldMkLst>
        <pc:spChg chg="mod">
          <ac:chgData name="Wojciech.Pazdzierkiewicz" userId="2aa65153-47ad-4309-a227-b18c48860cd9" providerId="ADAL" clId="{96F05A88-8EEC-4660-86F7-688984FB31E2}" dt="2023-01-18T09:02:52.094" v="692" actId="20577"/>
          <ac:spMkLst>
            <pc:docMk/>
            <pc:sldMk cId="3364909023" sldId="499"/>
            <ac:spMk id="2" creationId="{F67E2613-0836-2DAC-5D1D-B96DBC06D9F4}"/>
          </ac:spMkLst>
        </pc:spChg>
      </pc:sldChg>
      <pc:sldChg chg="modSp del mod">
        <pc:chgData name="Wojciech.Pazdzierkiewicz" userId="2aa65153-47ad-4309-a227-b18c48860cd9" providerId="ADAL" clId="{96F05A88-8EEC-4660-86F7-688984FB31E2}" dt="2023-01-18T09:02:40.944" v="673" actId="47"/>
        <pc:sldMkLst>
          <pc:docMk/>
          <pc:sldMk cId="194682485" sldId="501"/>
        </pc:sldMkLst>
        <pc:spChg chg="mod">
          <ac:chgData name="Wojciech.Pazdzierkiewicz" userId="2aa65153-47ad-4309-a227-b18c48860cd9" providerId="ADAL" clId="{96F05A88-8EEC-4660-86F7-688984FB31E2}" dt="2023-01-18T09:02:34.698" v="672" actId="20577"/>
          <ac:spMkLst>
            <pc:docMk/>
            <pc:sldMk cId="194682485" sldId="501"/>
            <ac:spMk id="2" creationId="{F67E2613-0836-2DAC-5D1D-B96DBC06D9F4}"/>
          </ac:spMkLst>
        </pc:spChg>
      </pc:sldChg>
      <pc:sldChg chg="del">
        <pc:chgData name="Wojciech.Pazdzierkiewicz" userId="2aa65153-47ad-4309-a227-b18c48860cd9" providerId="ADAL" clId="{96F05A88-8EEC-4660-86F7-688984FB31E2}" dt="2023-01-18T09:02:43.400" v="674" actId="47"/>
        <pc:sldMkLst>
          <pc:docMk/>
          <pc:sldMk cId="1629176165" sldId="502"/>
        </pc:sldMkLst>
      </pc:sldChg>
      <pc:sldChg chg="modSp mod">
        <pc:chgData name="Wojciech.Pazdzierkiewicz" userId="2aa65153-47ad-4309-a227-b18c48860cd9" providerId="ADAL" clId="{96F05A88-8EEC-4660-86F7-688984FB31E2}" dt="2023-01-18T08:16:47.691" v="489" actId="20577"/>
        <pc:sldMkLst>
          <pc:docMk/>
          <pc:sldMk cId="3385568068" sldId="504"/>
        </pc:sldMkLst>
        <pc:graphicFrameChg chg="modGraphic">
          <ac:chgData name="Wojciech.Pazdzierkiewicz" userId="2aa65153-47ad-4309-a227-b18c48860cd9" providerId="ADAL" clId="{96F05A88-8EEC-4660-86F7-688984FB31E2}" dt="2023-01-18T08:16:47.691" v="489" actId="20577"/>
          <ac:graphicFrameMkLst>
            <pc:docMk/>
            <pc:sldMk cId="3385568068" sldId="504"/>
            <ac:graphicFrameMk id="3" creationId="{769D87F2-9821-1731-F5D2-67FCE2BFEBA5}"/>
          </ac:graphicFrameMkLst>
        </pc:graphicFrameChg>
      </pc:sldChg>
      <pc:sldChg chg="addSp delSp modSp add mod">
        <pc:chgData name="Wojciech.Pazdzierkiewicz" userId="2aa65153-47ad-4309-a227-b18c48860cd9" providerId="ADAL" clId="{96F05A88-8EEC-4660-86F7-688984FB31E2}" dt="2023-01-18T08:30:20.354" v="628" actId="20577"/>
        <pc:sldMkLst>
          <pc:docMk/>
          <pc:sldMk cId="2923866111" sldId="505"/>
        </pc:sldMkLst>
        <pc:spChg chg="mod">
          <ac:chgData name="Wojciech.Pazdzierkiewicz" userId="2aa65153-47ad-4309-a227-b18c48860cd9" providerId="ADAL" clId="{96F05A88-8EEC-4660-86F7-688984FB31E2}" dt="2023-01-18T08:30:20.354" v="628" actId="20577"/>
          <ac:spMkLst>
            <pc:docMk/>
            <pc:sldMk cId="2923866111" sldId="505"/>
            <ac:spMk id="2" creationId="{F67E2613-0836-2DAC-5D1D-B96DBC06D9F4}"/>
          </ac:spMkLst>
        </pc:spChg>
        <pc:spChg chg="mod">
          <ac:chgData name="Wojciech.Pazdzierkiewicz" userId="2aa65153-47ad-4309-a227-b18c48860cd9" providerId="ADAL" clId="{96F05A88-8EEC-4660-86F7-688984FB31E2}" dt="2023-01-18T08:30:06.496" v="627" actId="14100"/>
          <ac:spMkLst>
            <pc:docMk/>
            <pc:sldMk cId="2923866111" sldId="505"/>
            <ac:spMk id="17" creationId="{14BB03FD-9AC4-5D15-0CE5-82ABDDD3B813}"/>
          </ac:spMkLst>
        </pc:spChg>
        <pc:picChg chg="add mod">
          <ac:chgData name="Wojciech.Pazdzierkiewicz" userId="2aa65153-47ad-4309-a227-b18c48860cd9" providerId="ADAL" clId="{96F05A88-8EEC-4660-86F7-688984FB31E2}" dt="2023-01-18T08:29:49.807" v="621" actId="1076"/>
          <ac:picMkLst>
            <pc:docMk/>
            <pc:sldMk cId="2923866111" sldId="505"/>
            <ac:picMk id="4" creationId="{BD017693-D608-620B-426A-2682A6F5CB4B}"/>
          </ac:picMkLst>
        </pc:picChg>
        <pc:picChg chg="del">
          <ac:chgData name="Wojciech.Pazdzierkiewicz" userId="2aa65153-47ad-4309-a227-b18c48860cd9" providerId="ADAL" clId="{96F05A88-8EEC-4660-86F7-688984FB31E2}" dt="2023-01-18T08:18:27.929" v="520" actId="478"/>
          <ac:picMkLst>
            <pc:docMk/>
            <pc:sldMk cId="2923866111" sldId="505"/>
            <ac:picMk id="12" creationId="{27003A81-3ABA-2B98-72A8-E490CCD0A6CF}"/>
          </ac:picMkLst>
        </pc:picChg>
        <pc:picChg chg="del">
          <ac:chgData name="Wojciech.Pazdzierkiewicz" userId="2aa65153-47ad-4309-a227-b18c48860cd9" providerId="ADAL" clId="{96F05A88-8EEC-4660-86F7-688984FB31E2}" dt="2023-01-18T08:18:31.099" v="521" actId="478"/>
          <ac:picMkLst>
            <pc:docMk/>
            <pc:sldMk cId="2923866111" sldId="505"/>
            <ac:picMk id="16" creationId="{F29DBA5B-E37E-8DEE-A809-F9A183EAC36D}"/>
          </ac:picMkLst>
        </pc:picChg>
      </pc:sldChg>
      <pc:sldChg chg="addSp delSp modSp add mod">
        <pc:chgData name="Wojciech.Pazdzierkiewicz" userId="2aa65153-47ad-4309-a227-b18c48860cd9" providerId="ADAL" clId="{96F05A88-8EEC-4660-86F7-688984FB31E2}" dt="2023-01-18T09:13:38.332" v="713" actId="1076"/>
        <pc:sldMkLst>
          <pc:docMk/>
          <pc:sldMk cId="1168986830" sldId="506"/>
        </pc:sldMkLst>
        <pc:spChg chg="mod">
          <ac:chgData name="Wojciech.Pazdzierkiewicz" userId="2aa65153-47ad-4309-a227-b18c48860cd9" providerId="ADAL" clId="{96F05A88-8EEC-4660-86F7-688984FB31E2}" dt="2023-01-18T09:03:02.245" v="701" actId="20577"/>
          <ac:spMkLst>
            <pc:docMk/>
            <pc:sldMk cId="1168986830" sldId="506"/>
            <ac:spMk id="2" creationId="{F67E2613-0836-2DAC-5D1D-B96DBC06D9F4}"/>
          </ac:spMkLst>
        </pc:spChg>
        <pc:picChg chg="del">
          <ac:chgData name="Wojciech.Pazdzierkiewicz" userId="2aa65153-47ad-4309-a227-b18c48860cd9" providerId="ADAL" clId="{96F05A88-8EEC-4660-86F7-688984FB31E2}" dt="2023-01-18T09:00:25.330" v="630" actId="478"/>
          <ac:picMkLst>
            <pc:docMk/>
            <pc:sldMk cId="1168986830" sldId="506"/>
            <ac:picMk id="4" creationId="{BF435845-F7CA-8041-6B95-48495A6927B8}"/>
          </ac:picMkLst>
        </pc:picChg>
        <pc:picChg chg="add del mod">
          <ac:chgData name="Wojciech.Pazdzierkiewicz" userId="2aa65153-47ad-4309-a227-b18c48860cd9" providerId="ADAL" clId="{96F05A88-8EEC-4660-86F7-688984FB31E2}" dt="2023-01-18T09:01:49.930" v="639" actId="478"/>
          <ac:picMkLst>
            <pc:docMk/>
            <pc:sldMk cId="1168986830" sldId="506"/>
            <ac:picMk id="5" creationId="{6B801021-1812-27C5-1EC8-7E0B89EF4EA8}"/>
          </ac:picMkLst>
        </pc:picChg>
        <pc:picChg chg="del">
          <ac:chgData name="Wojciech.Pazdzierkiewicz" userId="2aa65153-47ad-4309-a227-b18c48860cd9" providerId="ADAL" clId="{96F05A88-8EEC-4660-86F7-688984FB31E2}" dt="2023-01-18T09:13:01.872" v="702" actId="478"/>
          <ac:picMkLst>
            <pc:docMk/>
            <pc:sldMk cId="1168986830" sldId="506"/>
            <ac:picMk id="6" creationId="{3CBAAC59-47D5-5A5B-D72F-F75A953DA79F}"/>
          </ac:picMkLst>
        </pc:picChg>
        <pc:picChg chg="add mod">
          <ac:chgData name="Wojciech.Pazdzierkiewicz" userId="2aa65153-47ad-4309-a227-b18c48860cd9" providerId="ADAL" clId="{96F05A88-8EEC-4660-86F7-688984FB31E2}" dt="2023-01-18T09:13:38.332" v="713" actId="1076"/>
          <ac:picMkLst>
            <pc:docMk/>
            <pc:sldMk cId="1168986830" sldId="506"/>
            <ac:picMk id="8" creationId="{FBBF599B-0CA8-012D-FABF-0B33E4C49890}"/>
          </ac:picMkLst>
        </pc:picChg>
        <pc:picChg chg="add mod">
          <ac:chgData name="Wojciech.Pazdzierkiewicz" userId="2aa65153-47ad-4309-a227-b18c48860cd9" providerId="ADAL" clId="{96F05A88-8EEC-4660-86F7-688984FB31E2}" dt="2023-01-18T09:13:33.820" v="712" actId="1076"/>
          <ac:picMkLst>
            <pc:docMk/>
            <pc:sldMk cId="1168986830" sldId="506"/>
            <ac:picMk id="10" creationId="{40E42A45-26A1-823F-907E-A60C7F89B6F2}"/>
          </ac:picMkLst>
        </pc:picChg>
      </pc:sldChg>
    </pc:docChg>
  </pc:docChgLst>
  <pc:docChgLst>
    <pc:chgData name="Wojciech.Pazdzierkiewicz" userId="2aa65153-47ad-4309-a227-b18c48860cd9" providerId="ADAL" clId="{046E3FB4-989B-461C-A625-A3ED593FAFFA}"/>
    <pc:docChg chg="custSel modSld">
      <pc:chgData name="Wojciech.Pazdzierkiewicz" userId="2aa65153-47ad-4309-a227-b18c48860cd9" providerId="ADAL" clId="{046E3FB4-989B-461C-A625-A3ED593FAFFA}" dt="2023-02-08T12:00:32.900" v="5" actId="1076"/>
      <pc:docMkLst>
        <pc:docMk/>
      </pc:docMkLst>
      <pc:sldChg chg="addSp delSp modSp mod">
        <pc:chgData name="Wojciech.Pazdzierkiewicz" userId="2aa65153-47ad-4309-a227-b18c48860cd9" providerId="ADAL" clId="{046E3FB4-989B-461C-A625-A3ED593FAFFA}" dt="2023-02-08T11:58:52.886" v="2" actId="1076"/>
        <pc:sldMkLst>
          <pc:docMk/>
          <pc:sldMk cId="3364909023" sldId="499"/>
        </pc:sldMkLst>
        <pc:picChg chg="add mod">
          <ac:chgData name="Wojciech.Pazdzierkiewicz" userId="2aa65153-47ad-4309-a227-b18c48860cd9" providerId="ADAL" clId="{046E3FB4-989B-461C-A625-A3ED593FAFFA}" dt="2023-02-08T11:58:52.886" v="2" actId="1076"/>
          <ac:picMkLst>
            <pc:docMk/>
            <pc:sldMk cId="3364909023" sldId="499"/>
            <ac:picMk id="5" creationId="{83132299-4AD6-670F-926E-CC9E7096D2E5}"/>
          </ac:picMkLst>
        </pc:picChg>
        <pc:picChg chg="del">
          <ac:chgData name="Wojciech.Pazdzierkiewicz" userId="2aa65153-47ad-4309-a227-b18c48860cd9" providerId="ADAL" clId="{046E3FB4-989B-461C-A625-A3ED593FAFFA}" dt="2023-02-08T11:58:46.510" v="0" actId="478"/>
          <ac:picMkLst>
            <pc:docMk/>
            <pc:sldMk cId="3364909023" sldId="499"/>
            <ac:picMk id="6" creationId="{3CBAAC59-47D5-5A5B-D72F-F75A953DA79F}"/>
          </ac:picMkLst>
        </pc:picChg>
      </pc:sldChg>
      <pc:sldChg chg="addSp delSp modSp mod">
        <pc:chgData name="Wojciech.Pazdzierkiewicz" userId="2aa65153-47ad-4309-a227-b18c48860cd9" providerId="ADAL" clId="{046E3FB4-989B-461C-A625-A3ED593FAFFA}" dt="2023-02-08T12:00:32.900" v="5" actId="1076"/>
        <pc:sldMkLst>
          <pc:docMk/>
          <pc:sldMk cId="1168986830" sldId="506"/>
        </pc:sldMkLst>
        <pc:picChg chg="add mod">
          <ac:chgData name="Wojciech.Pazdzierkiewicz" userId="2aa65153-47ad-4309-a227-b18c48860cd9" providerId="ADAL" clId="{046E3FB4-989B-461C-A625-A3ED593FAFFA}" dt="2023-02-08T12:00:32.900" v="5" actId="1076"/>
          <ac:picMkLst>
            <pc:docMk/>
            <pc:sldMk cId="1168986830" sldId="506"/>
            <ac:picMk id="4" creationId="{B79DA782-202E-5AF1-3C8B-8CFAEE4A55DF}"/>
          </ac:picMkLst>
        </pc:picChg>
        <pc:picChg chg="del">
          <ac:chgData name="Wojciech.Pazdzierkiewicz" userId="2aa65153-47ad-4309-a227-b18c48860cd9" providerId="ADAL" clId="{046E3FB4-989B-461C-A625-A3ED593FAFFA}" dt="2023-02-08T12:00:25.471" v="3" actId="478"/>
          <ac:picMkLst>
            <pc:docMk/>
            <pc:sldMk cId="1168986830" sldId="506"/>
            <ac:picMk id="10" creationId="{40E42A45-26A1-823F-907E-A60C7F89B6F2}"/>
          </ac:picMkLst>
        </pc:picChg>
      </pc:sldChg>
    </pc:docChg>
  </pc:docChgLst>
  <pc:docChgLst>
    <pc:chgData name="Wojciech.Pazdzierkiewicz" userId="2aa65153-47ad-4309-a227-b18c48860cd9" providerId="ADAL" clId="{9126D25B-852C-48D4-B914-7A00429D4F91}"/>
    <pc:docChg chg="undo custSel addSld modSld">
      <pc:chgData name="Wojciech.Pazdzierkiewicz" userId="2aa65153-47ad-4309-a227-b18c48860cd9" providerId="ADAL" clId="{9126D25B-852C-48D4-B914-7A00429D4F91}" dt="2023-02-08T13:25:20.699" v="100" actId="1037"/>
      <pc:docMkLst>
        <pc:docMk/>
      </pc:docMkLst>
      <pc:sldChg chg="addSp delSp modSp mod">
        <pc:chgData name="Wojciech.Pazdzierkiewicz" userId="2aa65153-47ad-4309-a227-b18c48860cd9" providerId="ADAL" clId="{9126D25B-852C-48D4-B914-7A00429D4F91}" dt="2023-02-08T12:43:24.316" v="56" actId="1076"/>
        <pc:sldMkLst>
          <pc:docMk/>
          <pc:sldMk cId="3364909023" sldId="499"/>
        </pc:sldMkLst>
        <pc:spChg chg="mod">
          <ac:chgData name="Wojciech.Pazdzierkiewicz" userId="2aa65153-47ad-4309-a227-b18c48860cd9" providerId="ADAL" clId="{9126D25B-852C-48D4-B914-7A00429D4F91}" dt="2023-02-08T12:32:43.680" v="33" actId="20577"/>
          <ac:spMkLst>
            <pc:docMk/>
            <pc:sldMk cId="3364909023" sldId="499"/>
            <ac:spMk id="2" creationId="{F67E2613-0836-2DAC-5D1D-B96DBC06D9F4}"/>
          </ac:spMkLst>
        </pc:spChg>
        <pc:picChg chg="mod">
          <ac:chgData name="Wojciech.Pazdzierkiewicz" userId="2aa65153-47ad-4309-a227-b18c48860cd9" providerId="ADAL" clId="{9126D25B-852C-48D4-B914-7A00429D4F91}" dt="2023-02-08T12:29:51.612" v="3" actId="14100"/>
          <ac:picMkLst>
            <pc:docMk/>
            <pc:sldMk cId="3364909023" sldId="499"/>
            <ac:picMk id="4" creationId="{BF435845-F7CA-8041-6B95-48495A6927B8}"/>
          </ac:picMkLst>
        </pc:picChg>
        <pc:picChg chg="del">
          <ac:chgData name="Wojciech.Pazdzierkiewicz" userId="2aa65153-47ad-4309-a227-b18c48860cd9" providerId="ADAL" clId="{9126D25B-852C-48D4-B914-7A00429D4F91}" dt="2023-02-08T12:29:55.789" v="4" actId="478"/>
          <ac:picMkLst>
            <pc:docMk/>
            <pc:sldMk cId="3364909023" sldId="499"/>
            <ac:picMk id="5" creationId="{83132299-4AD6-670F-926E-CC9E7096D2E5}"/>
          </ac:picMkLst>
        </pc:picChg>
        <pc:picChg chg="add del mod">
          <ac:chgData name="Wojciech.Pazdzierkiewicz" userId="2aa65153-47ad-4309-a227-b18c48860cd9" providerId="ADAL" clId="{9126D25B-852C-48D4-B914-7A00429D4F91}" dt="2023-02-08T12:43:16.837" v="54" actId="478"/>
          <ac:picMkLst>
            <pc:docMk/>
            <pc:sldMk cId="3364909023" sldId="499"/>
            <ac:picMk id="6" creationId="{CEDDFDA7-4F70-C0A8-2A86-C9934818761F}"/>
          </ac:picMkLst>
        </pc:picChg>
        <pc:picChg chg="add mod">
          <ac:chgData name="Wojciech.Pazdzierkiewicz" userId="2aa65153-47ad-4309-a227-b18c48860cd9" providerId="ADAL" clId="{9126D25B-852C-48D4-B914-7A00429D4F91}" dt="2023-02-08T12:43:24.316" v="56" actId="1076"/>
          <ac:picMkLst>
            <pc:docMk/>
            <pc:sldMk cId="3364909023" sldId="499"/>
            <ac:picMk id="8" creationId="{76CD304E-69A8-ACD0-910D-AA7278EED663}"/>
          </ac:picMkLst>
        </pc:picChg>
      </pc:sldChg>
      <pc:sldChg chg="addSp delSp modSp mod">
        <pc:chgData name="Wojciech.Pazdzierkiewicz" userId="2aa65153-47ad-4309-a227-b18c48860cd9" providerId="ADAL" clId="{9126D25B-852C-48D4-B914-7A00429D4F91}" dt="2023-02-08T12:52:39.169" v="68" actId="14100"/>
        <pc:sldMkLst>
          <pc:docMk/>
          <pc:sldMk cId="2105260157" sldId="500"/>
        </pc:sldMkLst>
        <pc:picChg chg="add mod">
          <ac:chgData name="Wojciech.Pazdzierkiewicz" userId="2aa65153-47ad-4309-a227-b18c48860cd9" providerId="ADAL" clId="{9126D25B-852C-48D4-B914-7A00429D4F91}" dt="2023-02-08T12:49:40.059" v="63" actId="1076"/>
          <ac:picMkLst>
            <pc:docMk/>
            <pc:sldMk cId="2105260157" sldId="500"/>
            <ac:picMk id="4" creationId="{CE2C0C24-BA9F-4A3B-EE0B-8801348B6BF1}"/>
          </ac:picMkLst>
        </pc:picChg>
        <pc:picChg chg="add mod">
          <ac:chgData name="Wojciech.Pazdzierkiewicz" userId="2aa65153-47ad-4309-a227-b18c48860cd9" providerId="ADAL" clId="{9126D25B-852C-48D4-B914-7A00429D4F91}" dt="2023-02-08T12:52:39.169" v="68" actId="14100"/>
          <ac:picMkLst>
            <pc:docMk/>
            <pc:sldMk cId="2105260157" sldId="500"/>
            <ac:picMk id="6" creationId="{C4DEDD47-F79D-AADE-6166-2A8D7AC4ADB6}"/>
          </ac:picMkLst>
        </pc:picChg>
        <pc:picChg chg="del">
          <ac:chgData name="Wojciech.Pazdzierkiewicz" userId="2aa65153-47ad-4309-a227-b18c48860cd9" providerId="ADAL" clId="{9126D25B-852C-48D4-B914-7A00429D4F91}" dt="2023-02-08T12:49:32.651" v="61" actId="478"/>
          <ac:picMkLst>
            <pc:docMk/>
            <pc:sldMk cId="2105260157" sldId="500"/>
            <ac:picMk id="12" creationId="{27003A81-3ABA-2B98-72A8-E490CCD0A6CF}"/>
          </ac:picMkLst>
        </pc:picChg>
        <pc:picChg chg="del">
          <ac:chgData name="Wojciech.Pazdzierkiewicz" userId="2aa65153-47ad-4309-a227-b18c48860cd9" providerId="ADAL" clId="{9126D25B-852C-48D4-B914-7A00429D4F91}" dt="2023-02-08T12:52:25.856" v="64" actId="478"/>
          <ac:picMkLst>
            <pc:docMk/>
            <pc:sldMk cId="2105260157" sldId="500"/>
            <ac:picMk id="16" creationId="{F29DBA5B-E37E-8DEE-A809-F9A183EAC36D}"/>
          </ac:picMkLst>
        </pc:picChg>
      </pc:sldChg>
      <pc:sldChg chg="addSp delSp modSp mod">
        <pc:chgData name="Wojciech.Pazdzierkiewicz" userId="2aa65153-47ad-4309-a227-b18c48860cd9" providerId="ADAL" clId="{9126D25B-852C-48D4-B914-7A00429D4F91}" dt="2023-02-08T13:23:16.996" v="74" actId="1037"/>
        <pc:sldMkLst>
          <pc:docMk/>
          <pc:sldMk cId="1168986830" sldId="506"/>
        </pc:sldMkLst>
        <pc:picChg chg="del">
          <ac:chgData name="Wojciech.Pazdzierkiewicz" userId="2aa65153-47ad-4309-a227-b18c48860cd9" providerId="ADAL" clId="{9126D25B-852C-48D4-B914-7A00429D4F91}" dt="2023-02-08T12:41:43.984" v="50" actId="478"/>
          <ac:picMkLst>
            <pc:docMk/>
            <pc:sldMk cId="1168986830" sldId="506"/>
            <ac:picMk id="4" creationId="{B79DA782-202E-5AF1-3C8B-8CFAEE4A55DF}"/>
          </ac:picMkLst>
        </pc:picChg>
        <pc:picChg chg="add mod">
          <ac:chgData name="Wojciech.Pazdzierkiewicz" userId="2aa65153-47ad-4309-a227-b18c48860cd9" providerId="ADAL" clId="{9126D25B-852C-48D4-B914-7A00429D4F91}" dt="2023-02-08T13:23:16.996" v="74" actId="1037"/>
          <ac:picMkLst>
            <pc:docMk/>
            <pc:sldMk cId="1168986830" sldId="506"/>
            <ac:picMk id="5" creationId="{8ACCC12E-3794-0809-B798-02066CB6BF71}"/>
          </ac:picMkLst>
        </pc:picChg>
      </pc:sldChg>
      <pc:sldChg chg="addSp delSp modSp add mod">
        <pc:chgData name="Wojciech.Pazdzierkiewicz" userId="2aa65153-47ad-4309-a227-b18c48860cd9" providerId="ADAL" clId="{9126D25B-852C-48D4-B914-7A00429D4F91}" dt="2023-02-08T13:25:20.699" v="100" actId="1037"/>
        <pc:sldMkLst>
          <pc:docMk/>
          <pc:sldMk cId="3734175519" sldId="507"/>
        </pc:sldMkLst>
        <pc:spChg chg="mod">
          <ac:chgData name="Wojciech.Pazdzierkiewicz" userId="2aa65153-47ad-4309-a227-b18c48860cd9" providerId="ADAL" clId="{9126D25B-852C-48D4-B914-7A00429D4F91}" dt="2023-02-08T12:32:49.392" v="39" actId="20577"/>
          <ac:spMkLst>
            <pc:docMk/>
            <pc:sldMk cId="3734175519" sldId="507"/>
            <ac:spMk id="2" creationId="{F67E2613-0836-2DAC-5D1D-B96DBC06D9F4}"/>
          </ac:spMkLst>
        </pc:spChg>
        <pc:spChg chg="add mod">
          <ac:chgData name="Wojciech.Pazdzierkiewicz" userId="2aa65153-47ad-4309-a227-b18c48860cd9" providerId="ADAL" clId="{9126D25B-852C-48D4-B914-7A00429D4F91}" dt="2023-02-08T12:37:19.361" v="49" actId="207"/>
          <ac:spMkLst>
            <pc:docMk/>
            <pc:sldMk cId="3734175519" sldId="507"/>
            <ac:spMk id="7" creationId="{582EDC97-D646-B328-17BD-434F185381FD}"/>
          </ac:spMkLst>
        </pc:spChg>
        <pc:picChg chg="add del mod">
          <ac:chgData name="Wojciech.Pazdzierkiewicz" userId="2aa65153-47ad-4309-a227-b18c48860cd9" providerId="ADAL" clId="{9126D25B-852C-48D4-B914-7A00429D4F91}" dt="2023-02-08T13:24:57.273" v="97" actId="478"/>
          <ac:picMkLst>
            <pc:docMk/>
            <pc:sldMk cId="3734175519" sldId="507"/>
            <ac:picMk id="5" creationId="{5C68CDAE-F4C7-5EE3-1CAD-EF23A9F0CF1E}"/>
          </ac:picMkLst>
        </pc:picChg>
        <pc:picChg chg="add del mod">
          <ac:chgData name="Wojciech.Pazdzierkiewicz" userId="2aa65153-47ad-4309-a227-b18c48860cd9" providerId="ADAL" clId="{9126D25B-852C-48D4-B914-7A00429D4F91}" dt="2023-02-08T12:45:12.627" v="57" actId="478"/>
          <ac:picMkLst>
            <pc:docMk/>
            <pc:sldMk cId="3734175519" sldId="507"/>
            <ac:picMk id="5" creationId="{A7AA8BE3-BB9F-7B3F-8425-6070F02183A2}"/>
          </ac:picMkLst>
        </pc:picChg>
        <pc:picChg chg="del">
          <ac:chgData name="Wojciech.Pazdzierkiewicz" userId="2aa65153-47ad-4309-a227-b18c48860cd9" providerId="ADAL" clId="{9126D25B-852C-48D4-B914-7A00429D4F91}" dt="2023-02-08T12:34:02.976" v="40" actId="478"/>
          <ac:picMkLst>
            <pc:docMk/>
            <pc:sldMk cId="3734175519" sldId="507"/>
            <ac:picMk id="6" creationId="{CEDDFDA7-4F70-C0A8-2A86-C9934818761F}"/>
          </ac:picMkLst>
        </pc:picChg>
        <pc:picChg chg="add mod">
          <ac:chgData name="Wojciech.Pazdzierkiewicz" userId="2aa65153-47ad-4309-a227-b18c48860cd9" providerId="ADAL" clId="{9126D25B-852C-48D4-B914-7A00429D4F91}" dt="2023-02-08T13:25:20.699" v="100" actId="1037"/>
          <ac:picMkLst>
            <pc:docMk/>
            <pc:sldMk cId="3734175519" sldId="507"/>
            <ac:picMk id="8" creationId="{8F13BD60-5624-D5BE-83FC-73777AD29170}"/>
          </ac:picMkLst>
        </pc:picChg>
        <pc:picChg chg="add del mod">
          <ac:chgData name="Wojciech.Pazdzierkiewicz" userId="2aa65153-47ad-4309-a227-b18c48860cd9" providerId="ADAL" clId="{9126D25B-852C-48D4-B914-7A00429D4F91}" dt="2023-02-08T13:23:55.781" v="75" actId="478"/>
          <ac:picMkLst>
            <pc:docMk/>
            <pc:sldMk cId="3734175519" sldId="507"/>
            <ac:picMk id="9" creationId="{F6858D4D-094B-82D5-4C84-8A82C49AE80D}"/>
          </ac:picMkLst>
        </pc:picChg>
      </pc:sldChg>
    </pc:docChg>
  </pc:docChgLst>
  <pc:docChgLst>
    <pc:chgData name="Wojciech.Pazdzierkiewicz" userId="2aa65153-47ad-4309-a227-b18c48860cd9" providerId="ADAL" clId="{CBFB4211-004C-4A0A-AE14-9E8D7AFA978A}"/>
    <pc:docChg chg="undo custSel addSld delSld modSld sldOrd">
      <pc:chgData name="Wojciech.Pazdzierkiewicz" userId="2aa65153-47ad-4309-a227-b18c48860cd9" providerId="ADAL" clId="{CBFB4211-004C-4A0A-AE14-9E8D7AFA978A}" dt="2023-01-12T15:05:02.496" v="1716" actId="20577"/>
      <pc:docMkLst>
        <pc:docMk/>
      </pc:docMkLst>
      <pc:sldChg chg="addSp delSp modSp mod">
        <pc:chgData name="Wojciech.Pazdzierkiewicz" userId="2aa65153-47ad-4309-a227-b18c48860cd9" providerId="ADAL" clId="{CBFB4211-004C-4A0A-AE14-9E8D7AFA978A}" dt="2023-01-12T10:18:00.473" v="98" actId="1076"/>
        <pc:sldMkLst>
          <pc:docMk/>
          <pc:sldMk cId="2696471873" sldId="474"/>
        </pc:sldMkLst>
        <pc:picChg chg="add mod">
          <ac:chgData name="Wojciech.Pazdzierkiewicz" userId="2aa65153-47ad-4309-a227-b18c48860cd9" providerId="ADAL" clId="{CBFB4211-004C-4A0A-AE14-9E8D7AFA978A}" dt="2023-01-12T10:18:00.473" v="98" actId="1076"/>
          <ac:picMkLst>
            <pc:docMk/>
            <pc:sldMk cId="2696471873" sldId="474"/>
            <ac:picMk id="4" creationId="{A8BB08B7-F674-FFE5-375C-7670849D0985}"/>
          </ac:picMkLst>
        </pc:picChg>
        <pc:picChg chg="del">
          <ac:chgData name="Wojciech.Pazdzierkiewicz" userId="2aa65153-47ad-4309-a227-b18c48860cd9" providerId="ADAL" clId="{CBFB4211-004C-4A0A-AE14-9E8D7AFA978A}" dt="2023-01-12T10:15:18.044" v="90" actId="478"/>
          <ac:picMkLst>
            <pc:docMk/>
            <pc:sldMk cId="2696471873" sldId="474"/>
            <ac:picMk id="37" creationId="{1B3CEA05-EDB0-63C0-8F72-A194C568B09C}"/>
          </ac:picMkLst>
        </pc:picChg>
      </pc:sldChg>
      <pc:sldChg chg="addSp delSp modSp mod">
        <pc:chgData name="Wojciech.Pazdzierkiewicz" userId="2aa65153-47ad-4309-a227-b18c48860cd9" providerId="ADAL" clId="{CBFB4211-004C-4A0A-AE14-9E8D7AFA978A}" dt="2023-01-12T09:29:40.334" v="35" actId="1076"/>
        <pc:sldMkLst>
          <pc:docMk/>
          <pc:sldMk cId="783582070" sldId="475"/>
        </pc:sldMkLst>
        <pc:picChg chg="add del mod">
          <ac:chgData name="Wojciech.Pazdzierkiewicz" userId="2aa65153-47ad-4309-a227-b18c48860cd9" providerId="ADAL" clId="{CBFB4211-004C-4A0A-AE14-9E8D7AFA978A}" dt="2023-01-12T09:29:09.365" v="28" actId="478"/>
          <ac:picMkLst>
            <pc:docMk/>
            <pc:sldMk cId="783582070" sldId="475"/>
            <ac:picMk id="4" creationId="{F994631B-7B53-2156-F01C-F71745412911}"/>
          </ac:picMkLst>
        </pc:picChg>
        <pc:picChg chg="del">
          <ac:chgData name="Wojciech.Pazdzierkiewicz" userId="2aa65153-47ad-4309-a227-b18c48860cd9" providerId="ADAL" clId="{CBFB4211-004C-4A0A-AE14-9E8D7AFA978A}" dt="2023-01-12T09:25:10.766" v="0" actId="478"/>
          <ac:picMkLst>
            <pc:docMk/>
            <pc:sldMk cId="783582070" sldId="475"/>
            <ac:picMk id="6" creationId="{21A4B225-0365-8562-9021-A92592D976DA}"/>
          </ac:picMkLst>
        </pc:picChg>
        <pc:picChg chg="add mod">
          <ac:chgData name="Wojciech.Pazdzierkiewicz" userId="2aa65153-47ad-4309-a227-b18c48860cd9" providerId="ADAL" clId="{CBFB4211-004C-4A0A-AE14-9E8D7AFA978A}" dt="2023-01-12T09:29:40.334" v="35" actId="1076"/>
          <ac:picMkLst>
            <pc:docMk/>
            <pc:sldMk cId="783582070" sldId="475"/>
            <ac:picMk id="8" creationId="{72BA3687-9395-579E-B125-49F65FE8AA2E}"/>
          </ac:picMkLst>
        </pc:picChg>
      </pc:sldChg>
      <pc:sldChg chg="modSp mod">
        <pc:chgData name="Wojciech.Pazdzierkiewicz" userId="2aa65153-47ad-4309-a227-b18c48860cd9" providerId="ADAL" clId="{CBFB4211-004C-4A0A-AE14-9E8D7AFA978A}" dt="2023-01-12T09:36:57.898" v="89" actId="20577"/>
        <pc:sldMkLst>
          <pc:docMk/>
          <pc:sldMk cId="2491614909" sldId="476"/>
        </pc:sldMkLst>
        <pc:graphicFrameChg chg="modGraphic">
          <ac:chgData name="Wojciech.Pazdzierkiewicz" userId="2aa65153-47ad-4309-a227-b18c48860cd9" providerId="ADAL" clId="{CBFB4211-004C-4A0A-AE14-9E8D7AFA978A}" dt="2023-01-12T09:36:57.898" v="89" actId="20577"/>
          <ac:graphicFrameMkLst>
            <pc:docMk/>
            <pc:sldMk cId="2491614909" sldId="476"/>
            <ac:graphicFrameMk id="3" creationId="{055FC2D8-1E96-617C-F8C6-3729C3904C2A}"/>
          </ac:graphicFrameMkLst>
        </pc:graphicFrameChg>
      </pc:sldChg>
      <pc:sldChg chg="modSp mod ord">
        <pc:chgData name="Wojciech.Pazdzierkiewicz" userId="2aa65153-47ad-4309-a227-b18c48860cd9" providerId="ADAL" clId="{CBFB4211-004C-4A0A-AE14-9E8D7AFA978A}" dt="2023-01-12T11:51:29.767" v="313" actId="20577"/>
        <pc:sldMkLst>
          <pc:docMk/>
          <pc:sldMk cId="3035270518" sldId="484"/>
        </pc:sldMkLst>
        <pc:spChg chg="mod">
          <ac:chgData name="Wojciech.Pazdzierkiewicz" userId="2aa65153-47ad-4309-a227-b18c48860cd9" providerId="ADAL" clId="{CBFB4211-004C-4A0A-AE14-9E8D7AFA978A}" dt="2023-01-12T11:51:29.767" v="313" actId="20577"/>
          <ac:spMkLst>
            <pc:docMk/>
            <pc:sldMk cId="3035270518" sldId="484"/>
            <ac:spMk id="2" creationId="{F67E2613-0836-2DAC-5D1D-B96DBC06D9F4}"/>
          </ac:spMkLst>
        </pc:spChg>
      </pc:sldChg>
      <pc:sldChg chg="addSp delSp modSp del mod ord">
        <pc:chgData name="Wojciech.Pazdzierkiewicz" userId="2aa65153-47ad-4309-a227-b18c48860cd9" providerId="ADAL" clId="{CBFB4211-004C-4A0A-AE14-9E8D7AFA978A}" dt="2023-01-12T12:38:10.542" v="465" actId="2696"/>
        <pc:sldMkLst>
          <pc:docMk/>
          <pc:sldMk cId="1854203893" sldId="497"/>
        </pc:sldMkLst>
        <pc:spChg chg="mod">
          <ac:chgData name="Wojciech.Pazdzierkiewicz" userId="2aa65153-47ad-4309-a227-b18c48860cd9" providerId="ADAL" clId="{CBFB4211-004C-4A0A-AE14-9E8D7AFA978A}" dt="2023-01-12T12:00:48.978" v="333" actId="20577"/>
          <ac:spMkLst>
            <pc:docMk/>
            <pc:sldMk cId="1854203893" sldId="497"/>
            <ac:spMk id="2" creationId="{F67E2613-0836-2DAC-5D1D-B96DBC06D9F4}"/>
          </ac:spMkLst>
        </pc:spChg>
        <pc:spChg chg="add mod">
          <ac:chgData name="Wojciech.Pazdzierkiewicz" userId="2aa65153-47ad-4309-a227-b18c48860cd9" providerId="ADAL" clId="{CBFB4211-004C-4A0A-AE14-9E8D7AFA978A}" dt="2023-01-12T12:32:58.673" v="365" actId="20577"/>
          <ac:spMkLst>
            <pc:docMk/>
            <pc:sldMk cId="1854203893" sldId="497"/>
            <ac:spMk id="6" creationId="{84037A23-FC1A-E96A-3E25-0B2DB0C3880F}"/>
          </ac:spMkLst>
        </pc:spChg>
        <pc:spChg chg="del mod">
          <ac:chgData name="Wojciech.Pazdzierkiewicz" userId="2aa65153-47ad-4309-a227-b18c48860cd9" providerId="ADAL" clId="{CBFB4211-004C-4A0A-AE14-9E8D7AFA978A}" dt="2023-01-12T11:55:44.984" v="327" actId="478"/>
          <ac:spMkLst>
            <pc:docMk/>
            <pc:sldMk cId="1854203893" sldId="497"/>
            <ac:spMk id="13" creationId="{5598AAE8-1A40-E4D6-40CD-FB28D46DDDC0}"/>
          </ac:spMkLst>
        </pc:spChg>
        <pc:graphicFrameChg chg="del mod modGraphic">
          <ac:chgData name="Wojciech.Pazdzierkiewicz" userId="2aa65153-47ad-4309-a227-b18c48860cd9" providerId="ADAL" clId="{CBFB4211-004C-4A0A-AE14-9E8D7AFA978A}" dt="2023-01-12T12:37:22.859" v="457" actId="478"/>
          <ac:graphicFrameMkLst>
            <pc:docMk/>
            <pc:sldMk cId="1854203893" sldId="497"/>
            <ac:graphicFrameMk id="3" creationId="{769D87F2-9821-1731-F5D2-67FCE2BFEBA5}"/>
          </ac:graphicFrameMkLst>
        </pc:graphicFrameChg>
        <pc:picChg chg="del mod">
          <ac:chgData name="Wojciech.Pazdzierkiewicz" userId="2aa65153-47ad-4309-a227-b18c48860cd9" providerId="ADAL" clId="{CBFB4211-004C-4A0A-AE14-9E8D7AFA978A}" dt="2023-01-12T11:49:22.905" v="258" actId="478"/>
          <ac:picMkLst>
            <pc:docMk/>
            <pc:sldMk cId="1854203893" sldId="497"/>
            <ac:picMk id="5" creationId="{2AFB050A-7ECC-80F1-3337-C3E3DACD87DB}"/>
          </ac:picMkLst>
        </pc:picChg>
      </pc:sldChg>
      <pc:sldChg chg="modSp mod ord">
        <pc:chgData name="Wojciech.Pazdzierkiewicz" userId="2aa65153-47ad-4309-a227-b18c48860cd9" providerId="ADAL" clId="{CBFB4211-004C-4A0A-AE14-9E8D7AFA978A}" dt="2023-01-12T14:18:16.227" v="1494"/>
        <pc:sldMkLst>
          <pc:docMk/>
          <pc:sldMk cId="2734393470" sldId="498"/>
        </pc:sldMkLst>
        <pc:spChg chg="mod">
          <ac:chgData name="Wojciech.Pazdzierkiewicz" userId="2aa65153-47ad-4309-a227-b18c48860cd9" providerId="ADAL" clId="{CBFB4211-004C-4A0A-AE14-9E8D7AFA978A}" dt="2023-01-12T11:45:14.601" v="248" actId="20577"/>
          <ac:spMkLst>
            <pc:docMk/>
            <pc:sldMk cId="2734393470" sldId="498"/>
            <ac:spMk id="2" creationId="{F67E2613-0836-2DAC-5D1D-B96DBC06D9F4}"/>
          </ac:spMkLst>
        </pc:spChg>
        <pc:graphicFrameChg chg="mod">
          <ac:chgData name="Wojciech.Pazdzierkiewicz" userId="2aa65153-47ad-4309-a227-b18c48860cd9" providerId="ADAL" clId="{CBFB4211-004C-4A0A-AE14-9E8D7AFA978A}" dt="2023-01-12T14:18:16.227" v="1494"/>
          <ac:graphicFrameMkLst>
            <pc:docMk/>
            <pc:sldMk cId="2734393470" sldId="498"/>
            <ac:graphicFrameMk id="3" creationId="{18540486-6F1B-D051-E711-0F96EE8B6DBE}"/>
          </ac:graphicFrameMkLst>
        </pc:graphicFrameChg>
      </pc:sldChg>
      <pc:sldChg chg="modSp mod">
        <pc:chgData name="Wojciech.Pazdzierkiewicz" userId="2aa65153-47ad-4309-a227-b18c48860cd9" providerId="ADAL" clId="{CBFB4211-004C-4A0A-AE14-9E8D7AFA978A}" dt="2023-01-12T10:18:31.279" v="120" actId="20577"/>
        <pc:sldMkLst>
          <pc:docMk/>
          <pc:sldMk cId="3364909023" sldId="499"/>
        </pc:sldMkLst>
        <pc:spChg chg="mod">
          <ac:chgData name="Wojciech.Pazdzierkiewicz" userId="2aa65153-47ad-4309-a227-b18c48860cd9" providerId="ADAL" clId="{CBFB4211-004C-4A0A-AE14-9E8D7AFA978A}" dt="2023-01-12T10:18:31.279" v="120" actId="20577"/>
          <ac:spMkLst>
            <pc:docMk/>
            <pc:sldMk cId="3364909023" sldId="499"/>
            <ac:spMk id="2" creationId="{F67E2613-0836-2DAC-5D1D-B96DBC06D9F4}"/>
          </ac:spMkLst>
        </pc:spChg>
      </pc:sldChg>
      <pc:sldChg chg="addSp delSp modSp mod ord">
        <pc:chgData name="Wojciech.Pazdzierkiewicz" userId="2aa65153-47ad-4309-a227-b18c48860cd9" providerId="ADAL" clId="{CBFB4211-004C-4A0A-AE14-9E8D7AFA978A}" dt="2023-01-12T15:05:02.496" v="1716" actId="20577"/>
        <pc:sldMkLst>
          <pc:docMk/>
          <pc:sldMk cId="2105260157" sldId="500"/>
        </pc:sldMkLst>
        <pc:spChg chg="mod">
          <ac:chgData name="Wojciech.Pazdzierkiewicz" userId="2aa65153-47ad-4309-a227-b18c48860cd9" providerId="ADAL" clId="{CBFB4211-004C-4A0A-AE14-9E8D7AFA978A}" dt="2023-01-12T11:45:21.176" v="256" actId="20577"/>
          <ac:spMkLst>
            <pc:docMk/>
            <pc:sldMk cId="2105260157" sldId="500"/>
            <ac:spMk id="2" creationId="{F67E2613-0836-2DAC-5D1D-B96DBC06D9F4}"/>
          </ac:spMkLst>
        </pc:spChg>
        <pc:spChg chg="add mod">
          <ac:chgData name="Wojciech.Pazdzierkiewicz" userId="2aa65153-47ad-4309-a227-b18c48860cd9" providerId="ADAL" clId="{CBFB4211-004C-4A0A-AE14-9E8D7AFA978A}" dt="2023-01-12T15:05:02.496" v="1716" actId="20577"/>
          <ac:spMkLst>
            <pc:docMk/>
            <pc:sldMk cId="2105260157" sldId="500"/>
            <ac:spMk id="17" creationId="{14BB03FD-9AC4-5D15-0CE5-82ABDDD3B813}"/>
          </ac:spMkLst>
        </pc:spChg>
        <pc:picChg chg="add del">
          <ac:chgData name="Wojciech.Pazdzierkiewicz" userId="2aa65153-47ad-4309-a227-b18c48860cd9" providerId="ADAL" clId="{CBFB4211-004C-4A0A-AE14-9E8D7AFA978A}" dt="2023-01-12T11:33:20.623" v="159" actId="478"/>
          <ac:picMkLst>
            <pc:docMk/>
            <pc:sldMk cId="2105260157" sldId="500"/>
            <ac:picMk id="4" creationId="{E4D94BBB-5A23-94B1-2B39-D9FB5B1A30C9}"/>
          </ac:picMkLst>
        </pc:picChg>
        <pc:picChg chg="add del mod">
          <ac:chgData name="Wojciech.Pazdzierkiewicz" userId="2aa65153-47ad-4309-a227-b18c48860cd9" providerId="ADAL" clId="{CBFB4211-004C-4A0A-AE14-9E8D7AFA978A}" dt="2023-01-12T11:37:44.188" v="190" actId="478"/>
          <ac:picMkLst>
            <pc:docMk/>
            <pc:sldMk cId="2105260157" sldId="500"/>
            <ac:picMk id="6" creationId="{19A26D6E-1742-E54E-27D6-68CC0A3A26DC}"/>
          </ac:picMkLst>
        </pc:picChg>
        <pc:picChg chg="add del mod">
          <ac:chgData name="Wojciech.Pazdzierkiewicz" userId="2aa65153-47ad-4309-a227-b18c48860cd9" providerId="ADAL" clId="{CBFB4211-004C-4A0A-AE14-9E8D7AFA978A}" dt="2023-01-12T11:37:43.679" v="189" actId="478"/>
          <ac:picMkLst>
            <pc:docMk/>
            <pc:sldMk cId="2105260157" sldId="500"/>
            <ac:picMk id="8" creationId="{B3EA98E7-FB6D-7D82-9765-547AC686BDDA}"/>
          </ac:picMkLst>
        </pc:picChg>
        <pc:picChg chg="add del mod">
          <ac:chgData name="Wojciech.Pazdzierkiewicz" userId="2aa65153-47ad-4309-a227-b18c48860cd9" providerId="ADAL" clId="{CBFB4211-004C-4A0A-AE14-9E8D7AFA978A}" dt="2023-01-12T11:37:44.672" v="191" actId="478"/>
          <ac:picMkLst>
            <pc:docMk/>
            <pc:sldMk cId="2105260157" sldId="500"/>
            <ac:picMk id="10" creationId="{A49104C7-473E-1635-710F-0B8D9E7A1CB5}"/>
          </ac:picMkLst>
        </pc:picChg>
        <pc:picChg chg="add mod">
          <ac:chgData name="Wojciech.Pazdzierkiewicz" userId="2aa65153-47ad-4309-a227-b18c48860cd9" providerId="ADAL" clId="{CBFB4211-004C-4A0A-AE14-9E8D7AFA978A}" dt="2023-01-12T11:42:30.698" v="229" actId="14100"/>
          <ac:picMkLst>
            <pc:docMk/>
            <pc:sldMk cId="2105260157" sldId="500"/>
            <ac:picMk id="12" creationId="{27003A81-3ABA-2B98-72A8-E490CCD0A6CF}"/>
          </ac:picMkLst>
        </pc:picChg>
        <pc:picChg chg="add del mod">
          <ac:chgData name="Wojciech.Pazdzierkiewicz" userId="2aa65153-47ad-4309-a227-b18c48860cd9" providerId="ADAL" clId="{CBFB4211-004C-4A0A-AE14-9E8D7AFA978A}" dt="2023-01-12T11:40:49.841" v="216" actId="478"/>
          <ac:picMkLst>
            <pc:docMk/>
            <pc:sldMk cId="2105260157" sldId="500"/>
            <ac:picMk id="14" creationId="{E80C0BF6-2F57-30B5-F240-30B0FA86B50B}"/>
          </ac:picMkLst>
        </pc:picChg>
        <pc:picChg chg="add mod">
          <ac:chgData name="Wojciech.Pazdzierkiewicz" userId="2aa65153-47ad-4309-a227-b18c48860cd9" providerId="ADAL" clId="{CBFB4211-004C-4A0A-AE14-9E8D7AFA978A}" dt="2023-01-12T11:43:41.704" v="236" actId="14100"/>
          <ac:picMkLst>
            <pc:docMk/>
            <pc:sldMk cId="2105260157" sldId="500"/>
            <ac:picMk id="16" creationId="{F29DBA5B-E37E-8DEE-A809-F9A183EAC36D}"/>
          </ac:picMkLst>
        </pc:picChg>
        <pc:picChg chg="del">
          <ac:chgData name="Wojciech.Pazdzierkiewicz" userId="2aa65153-47ad-4309-a227-b18c48860cd9" providerId="ADAL" clId="{CBFB4211-004C-4A0A-AE14-9E8D7AFA978A}" dt="2023-01-12T11:31:59.462" v="157" actId="478"/>
          <ac:picMkLst>
            <pc:docMk/>
            <pc:sldMk cId="2105260157" sldId="500"/>
            <ac:picMk id="1026" creationId="{64B86DBC-8E07-9B82-9C95-DC7ECF4BE938}"/>
          </ac:picMkLst>
        </pc:picChg>
      </pc:sldChg>
      <pc:sldChg chg="modSp mod">
        <pc:chgData name="Wojciech.Pazdzierkiewicz" userId="2aa65153-47ad-4309-a227-b18c48860cd9" providerId="ADAL" clId="{CBFB4211-004C-4A0A-AE14-9E8D7AFA978A}" dt="2023-01-12T10:18:39.741" v="130" actId="20577"/>
        <pc:sldMkLst>
          <pc:docMk/>
          <pc:sldMk cId="194682485" sldId="501"/>
        </pc:sldMkLst>
        <pc:spChg chg="mod">
          <ac:chgData name="Wojciech.Pazdzierkiewicz" userId="2aa65153-47ad-4309-a227-b18c48860cd9" providerId="ADAL" clId="{CBFB4211-004C-4A0A-AE14-9E8D7AFA978A}" dt="2023-01-12T10:18:39.741" v="130" actId="20577"/>
          <ac:spMkLst>
            <pc:docMk/>
            <pc:sldMk cId="194682485" sldId="501"/>
            <ac:spMk id="2" creationId="{F67E2613-0836-2DAC-5D1D-B96DBC06D9F4}"/>
          </ac:spMkLst>
        </pc:spChg>
      </pc:sldChg>
      <pc:sldChg chg="modSp mod">
        <pc:chgData name="Wojciech.Pazdzierkiewicz" userId="2aa65153-47ad-4309-a227-b18c48860cd9" providerId="ADAL" clId="{CBFB4211-004C-4A0A-AE14-9E8D7AFA978A}" dt="2023-01-12T10:18:49.508" v="136" actId="20577"/>
        <pc:sldMkLst>
          <pc:docMk/>
          <pc:sldMk cId="1629176165" sldId="502"/>
        </pc:sldMkLst>
        <pc:spChg chg="mod">
          <ac:chgData name="Wojciech.Pazdzierkiewicz" userId="2aa65153-47ad-4309-a227-b18c48860cd9" providerId="ADAL" clId="{CBFB4211-004C-4A0A-AE14-9E8D7AFA978A}" dt="2023-01-12T10:18:49.508" v="136" actId="20577"/>
          <ac:spMkLst>
            <pc:docMk/>
            <pc:sldMk cId="1629176165" sldId="502"/>
            <ac:spMk id="2" creationId="{F67E2613-0836-2DAC-5D1D-B96DBC06D9F4}"/>
          </ac:spMkLst>
        </pc:spChg>
      </pc:sldChg>
      <pc:sldChg chg="modSp add del mod">
        <pc:chgData name="Wojciech.Pazdzierkiewicz" userId="2aa65153-47ad-4309-a227-b18c48860cd9" providerId="ADAL" clId="{CBFB4211-004C-4A0A-AE14-9E8D7AFA978A}" dt="2023-01-12T14:21:20.835" v="1589"/>
        <pc:sldMkLst>
          <pc:docMk/>
          <pc:sldMk cId="947011918" sldId="503"/>
        </pc:sldMkLst>
        <pc:graphicFrameChg chg="mod modGraphic">
          <ac:chgData name="Wojciech.Pazdzierkiewicz" userId="2aa65153-47ad-4309-a227-b18c48860cd9" providerId="ADAL" clId="{CBFB4211-004C-4A0A-AE14-9E8D7AFA978A}" dt="2023-01-12T14:21:20.835" v="1589"/>
          <ac:graphicFrameMkLst>
            <pc:docMk/>
            <pc:sldMk cId="947011918" sldId="503"/>
            <ac:graphicFrameMk id="3" creationId="{769D87F2-9821-1731-F5D2-67FCE2BFEBA5}"/>
          </ac:graphicFrameMkLst>
        </pc:graphicFrameChg>
      </pc:sldChg>
      <pc:sldChg chg="addSp modSp add mod">
        <pc:chgData name="Wojciech.Pazdzierkiewicz" userId="2aa65153-47ad-4309-a227-b18c48860cd9" providerId="ADAL" clId="{CBFB4211-004C-4A0A-AE14-9E8D7AFA978A}" dt="2023-01-12T14:55:20.649" v="1646" actId="20577"/>
        <pc:sldMkLst>
          <pc:docMk/>
          <pc:sldMk cId="3385568068" sldId="504"/>
        </pc:sldMkLst>
        <pc:spChg chg="mod">
          <ac:chgData name="Wojciech.Pazdzierkiewicz" userId="2aa65153-47ad-4309-a227-b18c48860cd9" providerId="ADAL" clId="{CBFB4211-004C-4A0A-AE14-9E8D7AFA978A}" dt="2023-01-12T12:38:05.223" v="464" actId="20577"/>
          <ac:spMkLst>
            <pc:docMk/>
            <pc:sldMk cId="3385568068" sldId="504"/>
            <ac:spMk id="2" creationId="{F67E2613-0836-2DAC-5D1D-B96DBC06D9F4}"/>
          </ac:spMkLst>
        </pc:spChg>
        <pc:spChg chg="add mod">
          <ac:chgData name="Wojciech.Pazdzierkiewicz" userId="2aa65153-47ad-4309-a227-b18c48860cd9" providerId="ADAL" clId="{CBFB4211-004C-4A0A-AE14-9E8D7AFA978A}" dt="2023-01-12T14:54:01.939" v="1643" actId="1076"/>
          <ac:spMkLst>
            <pc:docMk/>
            <pc:sldMk cId="3385568068" sldId="504"/>
            <ac:spMk id="5" creationId="{01EAC5BF-681A-2334-68D1-CE99318B9030}"/>
          </ac:spMkLst>
        </pc:spChg>
        <pc:graphicFrameChg chg="mod modGraphic">
          <ac:chgData name="Wojciech.Pazdzierkiewicz" userId="2aa65153-47ad-4309-a227-b18c48860cd9" providerId="ADAL" clId="{CBFB4211-004C-4A0A-AE14-9E8D7AFA978A}" dt="2023-01-12T14:55:20.649" v="1646" actId="20577"/>
          <ac:graphicFrameMkLst>
            <pc:docMk/>
            <pc:sldMk cId="3385568068" sldId="504"/>
            <ac:graphicFrameMk id="3" creationId="{769D87F2-9821-1731-F5D2-67FCE2BFEBA5}"/>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6332"/>
          </a:xfrm>
          <a:prstGeom prst="rect">
            <a:avLst/>
          </a:prstGeom>
        </p:spPr>
        <p:txBody>
          <a:bodyPr vert="horz" lIns="93177" tIns="46589" rIns="93177" bIns="46589" rtlCol="0"/>
          <a:lstStyle>
            <a:lvl1pPr algn="l">
              <a:defRPr sz="1200"/>
            </a:lvl1pPr>
          </a:lstStyle>
          <a:p>
            <a:endParaRPr lang="es-ES"/>
          </a:p>
        </p:txBody>
      </p:sp>
      <p:sp>
        <p:nvSpPr>
          <p:cNvPr id="3" name="Marcador de fecha 2"/>
          <p:cNvSpPr>
            <a:spLocks noGrp="1"/>
          </p:cNvSpPr>
          <p:nvPr>
            <p:ph type="dt" sz="quarter" idx="1"/>
          </p:nvPr>
        </p:nvSpPr>
        <p:spPr>
          <a:xfrm>
            <a:off x="3850443" y="0"/>
            <a:ext cx="2945659" cy="496332"/>
          </a:xfrm>
          <a:prstGeom prst="rect">
            <a:avLst/>
          </a:prstGeom>
        </p:spPr>
        <p:txBody>
          <a:bodyPr vert="horz" lIns="93177" tIns="46589" rIns="93177" bIns="46589" rtlCol="0"/>
          <a:lstStyle>
            <a:lvl1pPr algn="r">
              <a:defRPr sz="1200"/>
            </a:lvl1pPr>
          </a:lstStyle>
          <a:p>
            <a:r>
              <a:rPr lang="es-ES"/>
              <a:t>16/11/2016</a:t>
            </a:r>
          </a:p>
        </p:txBody>
      </p:sp>
      <p:sp>
        <p:nvSpPr>
          <p:cNvPr id="4" name="Marcador de pie de página 3"/>
          <p:cNvSpPr>
            <a:spLocks noGrp="1"/>
          </p:cNvSpPr>
          <p:nvPr>
            <p:ph type="ftr" sz="quarter" idx="2"/>
          </p:nvPr>
        </p:nvSpPr>
        <p:spPr>
          <a:xfrm>
            <a:off x="0" y="9428584"/>
            <a:ext cx="2945659" cy="496332"/>
          </a:xfrm>
          <a:prstGeom prst="rect">
            <a:avLst/>
          </a:prstGeom>
        </p:spPr>
        <p:txBody>
          <a:bodyPr vert="horz" lIns="93177" tIns="46589" rIns="93177" bIns="46589"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50443" y="9428584"/>
            <a:ext cx="2945659" cy="496332"/>
          </a:xfrm>
          <a:prstGeom prst="rect">
            <a:avLst/>
          </a:prstGeom>
        </p:spPr>
        <p:txBody>
          <a:bodyPr vert="horz" lIns="93177" tIns="46589" rIns="93177" bIns="46589" rtlCol="0" anchor="b"/>
          <a:lstStyle>
            <a:lvl1pPr algn="r">
              <a:defRPr sz="1200"/>
            </a:lvl1pPr>
          </a:lstStyle>
          <a:p>
            <a:fld id="{62FE376F-4F69-6D46-AB6C-84A20B879AC2}" type="slidenum">
              <a:rPr lang="es-ES" smtClean="0"/>
              <a:t>‹#›</a:t>
            </a:fld>
            <a:endParaRPr lang="es-ES"/>
          </a:p>
        </p:txBody>
      </p:sp>
    </p:spTree>
    <p:extLst>
      <p:ext uri="{BB962C8B-B14F-4D97-AF65-F5344CB8AC3E}">
        <p14:creationId xmlns:p14="http://schemas.microsoft.com/office/powerpoint/2010/main" val="272384667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3177" tIns="46589" rIns="93177" bIns="46589" rtlCol="0"/>
          <a:lstStyle>
            <a:lvl1pPr algn="l">
              <a:defRPr sz="1200"/>
            </a:lvl1pPr>
          </a:lstStyle>
          <a:p>
            <a:endParaRPr lang="es-ES"/>
          </a:p>
        </p:txBody>
      </p:sp>
      <p:sp>
        <p:nvSpPr>
          <p:cNvPr id="3" name="2 Marcador de fecha"/>
          <p:cNvSpPr>
            <a:spLocks noGrp="1"/>
          </p:cNvSpPr>
          <p:nvPr>
            <p:ph type="dt" idx="1"/>
          </p:nvPr>
        </p:nvSpPr>
        <p:spPr>
          <a:xfrm>
            <a:off x="3850443" y="0"/>
            <a:ext cx="2945659" cy="496332"/>
          </a:xfrm>
          <a:prstGeom prst="rect">
            <a:avLst/>
          </a:prstGeom>
        </p:spPr>
        <p:txBody>
          <a:bodyPr vert="horz" lIns="93177" tIns="46589" rIns="93177" bIns="46589" rtlCol="0"/>
          <a:lstStyle>
            <a:lvl1pPr algn="r">
              <a:defRPr sz="1200"/>
            </a:lvl1pPr>
          </a:lstStyle>
          <a:p>
            <a:r>
              <a:rPr lang="es-ES"/>
              <a:t>16/11/2016</a:t>
            </a:r>
          </a:p>
        </p:txBody>
      </p:sp>
      <p:sp>
        <p:nvSpPr>
          <p:cNvPr id="4" name="3 Marcador de imagen de diapositiva"/>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3177" tIns="46589" rIns="93177" bIns="46589" rtlCol="0" anchor="ctr"/>
          <a:lstStyle/>
          <a:p>
            <a:endParaRPr lang="es-ES"/>
          </a:p>
        </p:txBody>
      </p:sp>
      <p:sp>
        <p:nvSpPr>
          <p:cNvPr id="5" name="4 Marcador de notas"/>
          <p:cNvSpPr>
            <a:spLocks noGrp="1"/>
          </p:cNvSpPr>
          <p:nvPr>
            <p:ph type="body" sz="quarter" idx="3"/>
          </p:nvPr>
        </p:nvSpPr>
        <p:spPr>
          <a:xfrm>
            <a:off x="679768" y="4715153"/>
            <a:ext cx="5438140" cy="4466987"/>
          </a:xfrm>
          <a:prstGeom prst="rect">
            <a:avLst/>
          </a:prstGeom>
        </p:spPr>
        <p:txBody>
          <a:bodyPr vert="horz" lIns="93177" tIns="46589" rIns="93177" bIns="46589"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428584"/>
            <a:ext cx="2945659" cy="496332"/>
          </a:xfrm>
          <a:prstGeom prst="rect">
            <a:avLst/>
          </a:prstGeom>
        </p:spPr>
        <p:txBody>
          <a:bodyPr vert="horz" lIns="93177" tIns="46589" rIns="93177" bIns="46589"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50443" y="9428584"/>
            <a:ext cx="2945659" cy="496332"/>
          </a:xfrm>
          <a:prstGeom prst="rect">
            <a:avLst/>
          </a:prstGeom>
        </p:spPr>
        <p:txBody>
          <a:bodyPr vert="horz" lIns="93177" tIns="46589" rIns="93177" bIns="46589" rtlCol="0" anchor="b"/>
          <a:lstStyle>
            <a:lvl1pPr algn="r">
              <a:defRPr sz="1200"/>
            </a:lvl1pPr>
          </a:lstStyle>
          <a:p>
            <a:fld id="{4A8A3E46-D97A-4E6D-9D0D-132DFAAC1980}" type="slidenum">
              <a:rPr lang="es-ES" smtClean="0"/>
              <a:t>‹#›</a:t>
            </a:fld>
            <a:endParaRPr lang="es-ES"/>
          </a:p>
        </p:txBody>
      </p:sp>
    </p:spTree>
    <p:extLst>
      <p:ext uri="{BB962C8B-B14F-4D97-AF65-F5344CB8AC3E}">
        <p14:creationId xmlns:p14="http://schemas.microsoft.com/office/powerpoint/2010/main" val="3831094019"/>
      </p:ext>
    </p:extLst>
  </p:cSld>
  <p:clrMap bg1="lt1" tx1="dk1" bg2="lt2" tx2="dk2" accent1="accent1" accent2="accent2" accent3="accent3" accent4="accent4" accent5="accent5" accent6="accent6" hlink="hlink" folHlink="folHlink"/>
  <p:hf sldNum="0" hdr="0" ftr="0" dt="0"/>
  <p:notesStyle>
    <a:lvl1pPr marL="0" algn="l" defTabSz="575791" rtl="0" eaLnBrk="1" latinLnBrk="0" hangingPunct="1">
      <a:defRPr sz="800" kern="1200">
        <a:solidFill>
          <a:schemeClr val="tx1"/>
        </a:solidFill>
        <a:latin typeface="+mn-lt"/>
        <a:ea typeface="+mn-ea"/>
        <a:cs typeface="+mn-cs"/>
      </a:defRPr>
    </a:lvl1pPr>
    <a:lvl2pPr marL="287895" algn="l" defTabSz="575791" rtl="0" eaLnBrk="1" latinLnBrk="0" hangingPunct="1">
      <a:defRPr sz="800" kern="1200">
        <a:solidFill>
          <a:schemeClr val="tx1"/>
        </a:solidFill>
        <a:latin typeface="+mn-lt"/>
        <a:ea typeface="+mn-ea"/>
        <a:cs typeface="+mn-cs"/>
      </a:defRPr>
    </a:lvl2pPr>
    <a:lvl3pPr marL="575791" algn="l" defTabSz="575791" rtl="0" eaLnBrk="1" latinLnBrk="0" hangingPunct="1">
      <a:defRPr sz="800" kern="1200">
        <a:solidFill>
          <a:schemeClr val="tx1"/>
        </a:solidFill>
        <a:latin typeface="+mn-lt"/>
        <a:ea typeface="+mn-ea"/>
        <a:cs typeface="+mn-cs"/>
      </a:defRPr>
    </a:lvl3pPr>
    <a:lvl4pPr marL="863686" algn="l" defTabSz="575791" rtl="0" eaLnBrk="1" latinLnBrk="0" hangingPunct="1">
      <a:defRPr sz="800" kern="1200">
        <a:solidFill>
          <a:schemeClr val="tx1"/>
        </a:solidFill>
        <a:latin typeface="+mn-lt"/>
        <a:ea typeface="+mn-ea"/>
        <a:cs typeface="+mn-cs"/>
      </a:defRPr>
    </a:lvl4pPr>
    <a:lvl5pPr marL="1151580" algn="l" defTabSz="575791" rtl="0" eaLnBrk="1" latinLnBrk="0" hangingPunct="1">
      <a:defRPr sz="800" kern="1200">
        <a:solidFill>
          <a:schemeClr val="tx1"/>
        </a:solidFill>
        <a:latin typeface="+mn-lt"/>
        <a:ea typeface="+mn-ea"/>
        <a:cs typeface="+mn-cs"/>
      </a:defRPr>
    </a:lvl5pPr>
    <a:lvl6pPr marL="1439475" algn="l" defTabSz="575791" rtl="0" eaLnBrk="1" latinLnBrk="0" hangingPunct="1">
      <a:defRPr sz="800" kern="1200">
        <a:solidFill>
          <a:schemeClr val="tx1"/>
        </a:solidFill>
        <a:latin typeface="+mn-lt"/>
        <a:ea typeface="+mn-ea"/>
        <a:cs typeface="+mn-cs"/>
      </a:defRPr>
    </a:lvl6pPr>
    <a:lvl7pPr marL="1727371" algn="l" defTabSz="575791" rtl="0" eaLnBrk="1" latinLnBrk="0" hangingPunct="1">
      <a:defRPr sz="800" kern="1200">
        <a:solidFill>
          <a:schemeClr val="tx1"/>
        </a:solidFill>
        <a:latin typeface="+mn-lt"/>
        <a:ea typeface="+mn-ea"/>
        <a:cs typeface="+mn-cs"/>
      </a:defRPr>
    </a:lvl7pPr>
    <a:lvl8pPr marL="2015265" algn="l" defTabSz="575791" rtl="0" eaLnBrk="1" latinLnBrk="0" hangingPunct="1">
      <a:defRPr sz="800" kern="1200">
        <a:solidFill>
          <a:schemeClr val="tx1"/>
        </a:solidFill>
        <a:latin typeface="+mn-lt"/>
        <a:ea typeface="+mn-ea"/>
        <a:cs typeface="+mn-cs"/>
      </a:defRPr>
    </a:lvl8pPr>
    <a:lvl9pPr marL="2303161" algn="l" defTabSz="575791"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0287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513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252893" y="1232418"/>
            <a:ext cx="8653601" cy="4714831"/>
          </a:xfrm>
          <a:prstGeom prst="rect">
            <a:avLst/>
          </a:prstGeom>
        </p:spPr>
        <p:txBody>
          <a:bodyPr lIns="0" tIns="0" rIns="0" bIns="0"/>
          <a:lstStyle>
            <a:lvl1pPr marL="227917" indent="-227917">
              <a:defRPr>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body</a:t>
            </a:r>
            <a:r>
              <a:rPr lang="es-ES_tradnl" dirty="0"/>
              <a:t> </a:t>
            </a:r>
            <a:r>
              <a:rPr lang="es-ES_tradnl" dirty="0" err="1"/>
              <a:t>copy</a:t>
            </a:r>
            <a:endParaRPr lang="es-ES_tradnl" dirty="0"/>
          </a:p>
          <a:p>
            <a:pPr lvl="1"/>
            <a:r>
              <a:rPr lang="es-ES_tradnl" dirty="0"/>
              <a:t>2nd </a:t>
            </a:r>
            <a:r>
              <a:rPr lang="es-ES_tradnl" dirty="0" err="1"/>
              <a:t>level</a:t>
            </a:r>
            <a:endParaRPr lang="es-ES_tradnl" dirty="0"/>
          </a:p>
          <a:p>
            <a:pPr lvl="2"/>
            <a:r>
              <a:rPr lang="es-ES_tradnl" dirty="0"/>
              <a:t>3rd </a:t>
            </a:r>
            <a:r>
              <a:rPr lang="es-ES_tradnl" dirty="0" err="1"/>
              <a:t>level</a:t>
            </a:r>
            <a:endParaRPr lang="es-ES_tradnl" dirty="0"/>
          </a:p>
        </p:txBody>
      </p:sp>
      <p:sp>
        <p:nvSpPr>
          <p:cNvPr id="4"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90953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s + 4 images">
    <p:spTree>
      <p:nvGrpSpPr>
        <p:cNvPr id="1" name=""/>
        <p:cNvGrpSpPr/>
        <p:nvPr/>
      </p:nvGrpSpPr>
      <p:grpSpPr>
        <a:xfrm>
          <a:off x="0" y="0"/>
          <a:ext cx="0" cy="0"/>
          <a:chOff x="0" y="0"/>
          <a:chExt cx="0" cy="0"/>
        </a:xfrm>
      </p:grpSpPr>
      <p:sp>
        <p:nvSpPr>
          <p:cNvPr id="5" name="Marcador de contenido 2"/>
          <p:cNvSpPr>
            <a:spLocks noGrp="1"/>
          </p:cNvSpPr>
          <p:nvPr>
            <p:ph idx="1" hasCustomPrompt="1"/>
          </p:nvPr>
        </p:nvSpPr>
        <p:spPr>
          <a:xfrm>
            <a:off x="252893" y="1269313"/>
            <a:ext cx="2050072"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subtitle</a:t>
            </a:r>
            <a:r>
              <a:rPr lang="es-ES_tradnl" dirty="0"/>
              <a:t> 1</a:t>
            </a:r>
          </a:p>
        </p:txBody>
      </p:sp>
      <p:sp>
        <p:nvSpPr>
          <p:cNvPr id="7" name="Marcador de contenido 2"/>
          <p:cNvSpPr>
            <a:spLocks noGrp="1"/>
          </p:cNvSpPr>
          <p:nvPr>
            <p:ph idx="10" hasCustomPrompt="1"/>
          </p:nvPr>
        </p:nvSpPr>
        <p:spPr>
          <a:xfrm>
            <a:off x="2448606" y="1269313"/>
            <a:ext cx="2050072"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subtitle</a:t>
            </a:r>
            <a:r>
              <a:rPr lang="es-ES_tradnl" dirty="0"/>
              <a:t> 2</a:t>
            </a:r>
          </a:p>
        </p:txBody>
      </p:sp>
      <p:sp>
        <p:nvSpPr>
          <p:cNvPr id="8" name="Marcador de contenido 2"/>
          <p:cNvSpPr>
            <a:spLocks noGrp="1"/>
          </p:cNvSpPr>
          <p:nvPr>
            <p:ph idx="11" hasCustomPrompt="1"/>
          </p:nvPr>
        </p:nvSpPr>
        <p:spPr>
          <a:xfrm>
            <a:off x="4644318" y="1269313"/>
            <a:ext cx="2050072"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subtitle</a:t>
            </a:r>
            <a:r>
              <a:rPr lang="es-ES_tradnl" dirty="0"/>
              <a:t> 3</a:t>
            </a:r>
          </a:p>
        </p:txBody>
      </p:sp>
      <p:sp>
        <p:nvSpPr>
          <p:cNvPr id="9" name="Marcador de contenido 2"/>
          <p:cNvSpPr>
            <a:spLocks noGrp="1"/>
          </p:cNvSpPr>
          <p:nvPr>
            <p:ph idx="12" hasCustomPrompt="1"/>
          </p:nvPr>
        </p:nvSpPr>
        <p:spPr>
          <a:xfrm>
            <a:off x="6840030" y="1269313"/>
            <a:ext cx="2050072"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subtitle</a:t>
            </a:r>
            <a:r>
              <a:rPr lang="es-ES_tradnl" dirty="0"/>
              <a:t> 4</a:t>
            </a:r>
          </a:p>
        </p:txBody>
      </p:sp>
      <p:sp>
        <p:nvSpPr>
          <p:cNvPr id="10" name="Marcador de contenido 2"/>
          <p:cNvSpPr>
            <a:spLocks noGrp="1"/>
          </p:cNvSpPr>
          <p:nvPr>
            <p:ph idx="13" hasCustomPrompt="1"/>
          </p:nvPr>
        </p:nvSpPr>
        <p:spPr>
          <a:xfrm>
            <a:off x="252893" y="1965883"/>
            <a:ext cx="2050072" cy="1627424"/>
          </a:xfrm>
          <a:prstGeom prst="rect">
            <a:avLst/>
          </a:prstGeom>
        </p:spPr>
        <p:txBody>
          <a:bodyPr lIns="0" tIns="0" rIns="0" bIns="0"/>
          <a:lstStyle>
            <a:lvl1pPr marL="0" indent="0">
              <a:buNone/>
              <a:defRPr sz="15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r>
              <a:rPr lang="es-ES_tradnl" dirty="0"/>
              <a:t> 1</a:t>
            </a:r>
          </a:p>
        </p:txBody>
      </p:sp>
      <p:sp>
        <p:nvSpPr>
          <p:cNvPr id="11" name="Marcador de contenido 2"/>
          <p:cNvSpPr>
            <a:spLocks noGrp="1"/>
          </p:cNvSpPr>
          <p:nvPr>
            <p:ph idx="14" hasCustomPrompt="1"/>
          </p:nvPr>
        </p:nvSpPr>
        <p:spPr>
          <a:xfrm>
            <a:off x="2448606" y="1965883"/>
            <a:ext cx="2050072" cy="1627424"/>
          </a:xfrm>
          <a:prstGeom prst="rect">
            <a:avLst/>
          </a:prstGeom>
        </p:spPr>
        <p:txBody>
          <a:bodyPr lIns="0" tIns="0" rIns="0" bIns="0"/>
          <a:lstStyle>
            <a:lvl1pPr marL="0" indent="0">
              <a:buNone/>
              <a:defRPr sz="15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r>
              <a:rPr lang="es-ES_tradnl" dirty="0"/>
              <a:t> 2</a:t>
            </a:r>
          </a:p>
        </p:txBody>
      </p:sp>
      <p:sp>
        <p:nvSpPr>
          <p:cNvPr id="12" name="Marcador de contenido 2"/>
          <p:cNvSpPr>
            <a:spLocks noGrp="1"/>
          </p:cNvSpPr>
          <p:nvPr>
            <p:ph idx="15" hasCustomPrompt="1"/>
          </p:nvPr>
        </p:nvSpPr>
        <p:spPr>
          <a:xfrm>
            <a:off x="4644318" y="1965883"/>
            <a:ext cx="2050072" cy="1627424"/>
          </a:xfrm>
          <a:prstGeom prst="rect">
            <a:avLst/>
          </a:prstGeom>
        </p:spPr>
        <p:txBody>
          <a:bodyPr lIns="0" tIns="0" rIns="0" bIns="0"/>
          <a:lstStyle>
            <a:lvl1pPr marL="0" indent="0">
              <a:buNone/>
              <a:defRPr sz="15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r>
              <a:rPr lang="es-ES_tradnl" dirty="0"/>
              <a:t> 3</a:t>
            </a:r>
          </a:p>
        </p:txBody>
      </p:sp>
      <p:sp>
        <p:nvSpPr>
          <p:cNvPr id="13" name="Marcador de contenido 2"/>
          <p:cNvSpPr>
            <a:spLocks noGrp="1"/>
          </p:cNvSpPr>
          <p:nvPr>
            <p:ph idx="16" hasCustomPrompt="1"/>
          </p:nvPr>
        </p:nvSpPr>
        <p:spPr>
          <a:xfrm>
            <a:off x="6840030" y="1965883"/>
            <a:ext cx="2050072" cy="1627424"/>
          </a:xfrm>
          <a:prstGeom prst="rect">
            <a:avLst/>
          </a:prstGeom>
        </p:spPr>
        <p:txBody>
          <a:bodyPr lIns="0" tIns="0" rIns="0" bIns="0"/>
          <a:lstStyle>
            <a:lvl1pPr marL="0" indent="0">
              <a:buNone/>
              <a:defRPr sz="15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r>
              <a:rPr lang="es-ES_tradnl" dirty="0"/>
              <a:t> 4</a:t>
            </a:r>
          </a:p>
        </p:txBody>
      </p:sp>
      <p:sp>
        <p:nvSpPr>
          <p:cNvPr id="14" name="Marcador de posición de imagen 2"/>
          <p:cNvSpPr>
            <a:spLocks noGrp="1"/>
          </p:cNvSpPr>
          <p:nvPr>
            <p:ph type="pic" sz="quarter" idx="17" hasCustomPrompt="1"/>
          </p:nvPr>
        </p:nvSpPr>
        <p:spPr>
          <a:xfrm>
            <a:off x="244097" y="3802380"/>
            <a:ext cx="2058868" cy="2179320"/>
          </a:xfrm>
          <a:prstGeom prst="rect">
            <a:avLst/>
          </a:prstGeom>
        </p:spPr>
        <p:txBody>
          <a:bodyPr vert="horz" lIns="57598" tIns="28799" rIns="57598" bIns="28799" anchor="ctr"/>
          <a:lstStyle>
            <a:lvl1pPr marL="0" indent="0" algn="ctr">
              <a:buNone/>
              <a:defRPr/>
            </a:lvl1pPr>
          </a:lstStyle>
          <a:p>
            <a:r>
              <a:rPr lang="es-ES" dirty="0" err="1"/>
              <a:t>Image</a:t>
            </a:r>
            <a:r>
              <a:rPr lang="es-ES" dirty="0"/>
              <a:t> 1</a:t>
            </a:r>
          </a:p>
        </p:txBody>
      </p:sp>
      <p:sp>
        <p:nvSpPr>
          <p:cNvPr id="15" name="Marcador de posición de imagen 2"/>
          <p:cNvSpPr>
            <a:spLocks noGrp="1"/>
          </p:cNvSpPr>
          <p:nvPr>
            <p:ph type="pic" sz="quarter" idx="18" hasCustomPrompt="1"/>
          </p:nvPr>
        </p:nvSpPr>
        <p:spPr>
          <a:xfrm>
            <a:off x="2443638" y="3802380"/>
            <a:ext cx="2058868" cy="2179320"/>
          </a:xfrm>
          <a:prstGeom prst="rect">
            <a:avLst/>
          </a:prstGeom>
        </p:spPr>
        <p:txBody>
          <a:bodyPr vert="horz" lIns="57598" tIns="28799" rIns="57598" bIns="28799" anchor="ctr"/>
          <a:lstStyle>
            <a:lvl1pPr marL="0" indent="0" algn="ctr">
              <a:buNone/>
              <a:defRPr/>
            </a:lvl1pPr>
          </a:lstStyle>
          <a:p>
            <a:r>
              <a:rPr lang="es-ES" dirty="0" err="1"/>
              <a:t>Image</a:t>
            </a:r>
            <a:r>
              <a:rPr lang="es-ES" dirty="0"/>
              <a:t> 2</a:t>
            </a:r>
          </a:p>
        </p:txBody>
      </p:sp>
      <p:sp>
        <p:nvSpPr>
          <p:cNvPr id="16" name="Marcador de posición de imagen 2"/>
          <p:cNvSpPr>
            <a:spLocks noGrp="1"/>
          </p:cNvSpPr>
          <p:nvPr>
            <p:ph type="pic" sz="quarter" idx="19" hasCustomPrompt="1"/>
          </p:nvPr>
        </p:nvSpPr>
        <p:spPr>
          <a:xfrm>
            <a:off x="4651357" y="3802380"/>
            <a:ext cx="2058868" cy="2179320"/>
          </a:xfrm>
          <a:prstGeom prst="rect">
            <a:avLst/>
          </a:prstGeom>
        </p:spPr>
        <p:txBody>
          <a:bodyPr vert="horz" lIns="57598" tIns="28799" rIns="57598" bIns="28799" anchor="ctr"/>
          <a:lstStyle>
            <a:lvl1pPr marL="0" indent="0" algn="ctr">
              <a:buNone/>
              <a:defRPr/>
            </a:lvl1pPr>
          </a:lstStyle>
          <a:p>
            <a:r>
              <a:rPr lang="es-ES" dirty="0" err="1"/>
              <a:t>Image</a:t>
            </a:r>
            <a:r>
              <a:rPr lang="es-ES" dirty="0"/>
              <a:t> 3</a:t>
            </a:r>
          </a:p>
        </p:txBody>
      </p:sp>
      <p:sp>
        <p:nvSpPr>
          <p:cNvPr id="17" name="Marcador de posición de imagen 2"/>
          <p:cNvSpPr>
            <a:spLocks noGrp="1"/>
          </p:cNvSpPr>
          <p:nvPr>
            <p:ph type="pic" sz="quarter" idx="20" hasCustomPrompt="1"/>
          </p:nvPr>
        </p:nvSpPr>
        <p:spPr>
          <a:xfrm>
            <a:off x="6846692" y="3802380"/>
            <a:ext cx="2058868" cy="2179320"/>
          </a:xfrm>
          <a:prstGeom prst="rect">
            <a:avLst/>
          </a:prstGeom>
        </p:spPr>
        <p:txBody>
          <a:bodyPr vert="horz" lIns="57598" tIns="28799" rIns="57598" bIns="28799" anchor="ctr"/>
          <a:lstStyle>
            <a:lvl1pPr marL="0" indent="0" algn="ctr">
              <a:buNone/>
              <a:defRPr/>
            </a:lvl1pPr>
          </a:lstStyle>
          <a:p>
            <a:r>
              <a:rPr lang="es-ES" dirty="0" err="1"/>
              <a:t>Image</a:t>
            </a:r>
            <a:r>
              <a:rPr lang="es-ES" dirty="0"/>
              <a:t> 4</a:t>
            </a:r>
          </a:p>
        </p:txBody>
      </p:sp>
      <p:sp>
        <p:nvSpPr>
          <p:cNvPr id="18"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1570222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Image">
    <p:spTree>
      <p:nvGrpSpPr>
        <p:cNvPr id="1" name=""/>
        <p:cNvGrpSpPr/>
        <p:nvPr/>
      </p:nvGrpSpPr>
      <p:grpSpPr>
        <a:xfrm>
          <a:off x="0" y="0"/>
          <a:ext cx="0" cy="0"/>
          <a:chOff x="0" y="0"/>
          <a:chExt cx="0" cy="0"/>
        </a:xfrm>
      </p:grpSpPr>
      <p:sp>
        <p:nvSpPr>
          <p:cNvPr id="5" name="Marcador de contenido 2"/>
          <p:cNvSpPr>
            <a:spLocks noGrp="1"/>
          </p:cNvSpPr>
          <p:nvPr>
            <p:ph idx="1" hasCustomPrompt="1"/>
          </p:nvPr>
        </p:nvSpPr>
        <p:spPr>
          <a:xfrm>
            <a:off x="252893" y="1269313"/>
            <a:ext cx="2050072"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subtitle</a:t>
            </a:r>
            <a:r>
              <a:rPr lang="es-ES_tradnl" dirty="0"/>
              <a:t> 1</a:t>
            </a:r>
          </a:p>
        </p:txBody>
      </p:sp>
      <p:sp>
        <p:nvSpPr>
          <p:cNvPr id="7" name="Marcador de contenido 2"/>
          <p:cNvSpPr>
            <a:spLocks noGrp="1"/>
          </p:cNvSpPr>
          <p:nvPr>
            <p:ph idx="10" hasCustomPrompt="1"/>
          </p:nvPr>
        </p:nvSpPr>
        <p:spPr>
          <a:xfrm>
            <a:off x="2448606" y="1269313"/>
            <a:ext cx="2050072"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subtitle</a:t>
            </a:r>
            <a:r>
              <a:rPr lang="es-ES_tradnl" dirty="0"/>
              <a:t> 2</a:t>
            </a:r>
          </a:p>
        </p:txBody>
      </p:sp>
      <p:sp>
        <p:nvSpPr>
          <p:cNvPr id="10" name="Marcador de contenido 2"/>
          <p:cNvSpPr>
            <a:spLocks noGrp="1"/>
          </p:cNvSpPr>
          <p:nvPr>
            <p:ph idx="13" hasCustomPrompt="1"/>
          </p:nvPr>
        </p:nvSpPr>
        <p:spPr>
          <a:xfrm>
            <a:off x="252893" y="1965882"/>
            <a:ext cx="2050072" cy="4015818"/>
          </a:xfrm>
          <a:prstGeom prst="rect">
            <a:avLst/>
          </a:prstGeom>
        </p:spPr>
        <p:txBody>
          <a:bodyPr lIns="0" tIns="0" rIns="0" bIns="0"/>
          <a:lstStyle>
            <a:lvl1pPr marL="0" indent="0">
              <a:buNone/>
              <a:defRPr sz="15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r>
              <a:rPr lang="es-ES_tradnl" dirty="0"/>
              <a:t> 1</a:t>
            </a:r>
          </a:p>
        </p:txBody>
      </p:sp>
      <p:sp>
        <p:nvSpPr>
          <p:cNvPr id="11" name="Marcador de contenido 2"/>
          <p:cNvSpPr>
            <a:spLocks noGrp="1"/>
          </p:cNvSpPr>
          <p:nvPr>
            <p:ph idx="14" hasCustomPrompt="1"/>
          </p:nvPr>
        </p:nvSpPr>
        <p:spPr>
          <a:xfrm>
            <a:off x="2448606" y="1965882"/>
            <a:ext cx="2050072" cy="4015818"/>
          </a:xfrm>
          <a:prstGeom prst="rect">
            <a:avLst/>
          </a:prstGeom>
        </p:spPr>
        <p:txBody>
          <a:bodyPr lIns="0" tIns="0" rIns="0" bIns="0"/>
          <a:lstStyle>
            <a:lvl1pPr marL="0" indent="0">
              <a:buNone/>
              <a:defRPr sz="15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r>
              <a:rPr lang="es-ES_tradnl" dirty="0"/>
              <a:t> 2</a:t>
            </a:r>
          </a:p>
        </p:txBody>
      </p:sp>
      <p:sp>
        <p:nvSpPr>
          <p:cNvPr id="3" name="Marcador de posición de imagen 2"/>
          <p:cNvSpPr>
            <a:spLocks noGrp="1"/>
          </p:cNvSpPr>
          <p:nvPr>
            <p:ph type="pic" sz="quarter" idx="15" hasCustomPrompt="1"/>
          </p:nvPr>
        </p:nvSpPr>
        <p:spPr>
          <a:xfrm>
            <a:off x="4640306" y="1269312"/>
            <a:ext cx="4254580" cy="4712387"/>
          </a:xfrm>
          <a:prstGeom prst="rect">
            <a:avLst/>
          </a:prstGeom>
        </p:spPr>
        <p:txBody>
          <a:bodyPr vert="horz" lIns="57598" tIns="28799" rIns="57598" bIns="28799" anchor="ctr"/>
          <a:lstStyle>
            <a:lvl1pPr marL="0" indent="0" algn="ctr">
              <a:buNone/>
              <a:defRPr/>
            </a:lvl1pPr>
          </a:lstStyle>
          <a:p>
            <a:r>
              <a:rPr lang="es-ES" dirty="0" err="1"/>
              <a:t>Image</a:t>
            </a:r>
            <a:endParaRPr lang="es-ES" dirty="0"/>
          </a:p>
        </p:txBody>
      </p:sp>
      <p:sp>
        <p:nvSpPr>
          <p:cNvPr id="8"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2630323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5" name="Marcador de contenido 2"/>
          <p:cNvSpPr>
            <a:spLocks noGrp="1"/>
          </p:cNvSpPr>
          <p:nvPr>
            <p:ph idx="1" hasCustomPrompt="1"/>
          </p:nvPr>
        </p:nvSpPr>
        <p:spPr>
          <a:xfrm>
            <a:off x="252893" y="1275727"/>
            <a:ext cx="2050072"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subtitle</a:t>
            </a:r>
            <a:endParaRPr lang="es-ES_tradnl" dirty="0"/>
          </a:p>
        </p:txBody>
      </p:sp>
      <p:sp>
        <p:nvSpPr>
          <p:cNvPr id="10" name="Marcador de contenido 2"/>
          <p:cNvSpPr>
            <a:spLocks noGrp="1"/>
          </p:cNvSpPr>
          <p:nvPr>
            <p:ph idx="13" hasCustomPrompt="1"/>
          </p:nvPr>
        </p:nvSpPr>
        <p:spPr>
          <a:xfrm>
            <a:off x="252893" y="1965882"/>
            <a:ext cx="2050072" cy="4015818"/>
          </a:xfrm>
          <a:prstGeom prst="rect">
            <a:avLst/>
          </a:prstGeom>
        </p:spPr>
        <p:txBody>
          <a:bodyPr lIns="0" tIns="0" rIns="0" bIns="0"/>
          <a:lstStyle>
            <a:lvl1pPr marL="0" indent="0">
              <a:buNone/>
              <a:defRPr sz="15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endParaRPr lang="es-ES_tradnl" dirty="0"/>
          </a:p>
        </p:txBody>
      </p:sp>
      <p:sp>
        <p:nvSpPr>
          <p:cNvPr id="3" name="Marcador de posición de imagen 2"/>
          <p:cNvSpPr>
            <a:spLocks noGrp="1"/>
          </p:cNvSpPr>
          <p:nvPr>
            <p:ph type="pic" sz="quarter" idx="15" hasCustomPrompt="1"/>
          </p:nvPr>
        </p:nvSpPr>
        <p:spPr>
          <a:xfrm>
            <a:off x="2446496" y="1266825"/>
            <a:ext cx="6448390" cy="4714875"/>
          </a:xfrm>
          <a:prstGeom prst="rect">
            <a:avLst/>
          </a:prstGeom>
        </p:spPr>
        <p:txBody>
          <a:bodyPr vert="horz" lIns="57598" tIns="28799" rIns="57598" bIns="28799" anchor="ctr"/>
          <a:lstStyle>
            <a:lvl1pPr marL="0" indent="0" algn="ctr">
              <a:buNone/>
              <a:defRPr/>
            </a:lvl1pPr>
          </a:lstStyle>
          <a:p>
            <a:r>
              <a:rPr lang="es-ES" dirty="0" err="1"/>
              <a:t>Image</a:t>
            </a:r>
            <a:endParaRPr lang="es-ES" dirty="0"/>
          </a:p>
        </p:txBody>
      </p:sp>
      <p:sp>
        <p:nvSpPr>
          <p:cNvPr id="6"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1572997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 4 images">
    <p:spTree>
      <p:nvGrpSpPr>
        <p:cNvPr id="1" name=""/>
        <p:cNvGrpSpPr/>
        <p:nvPr/>
      </p:nvGrpSpPr>
      <p:grpSpPr>
        <a:xfrm>
          <a:off x="0" y="0"/>
          <a:ext cx="0" cy="0"/>
          <a:chOff x="0" y="0"/>
          <a:chExt cx="0" cy="0"/>
        </a:xfrm>
      </p:grpSpPr>
      <p:sp>
        <p:nvSpPr>
          <p:cNvPr id="5" name="Marcador de contenido 2"/>
          <p:cNvSpPr>
            <a:spLocks noGrp="1"/>
          </p:cNvSpPr>
          <p:nvPr>
            <p:ph idx="1" hasCustomPrompt="1"/>
          </p:nvPr>
        </p:nvSpPr>
        <p:spPr>
          <a:xfrm>
            <a:off x="252893" y="1275727"/>
            <a:ext cx="2050072"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subtitle</a:t>
            </a:r>
            <a:endParaRPr lang="es-ES_tradnl" dirty="0"/>
          </a:p>
        </p:txBody>
      </p:sp>
      <p:sp>
        <p:nvSpPr>
          <p:cNvPr id="10" name="Marcador de contenido 2"/>
          <p:cNvSpPr>
            <a:spLocks noGrp="1"/>
          </p:cNvSpPr>
          <p:nvPr>
            <p:ph idx="13" hasCustomPrompt="1"/>
          </p:nvPr>
        </p:nvSpPr>
        <p:spPr>
          <a:xfrm>
            <a:off x="252893" y="1965882"/>
            <a:ext cx="2050072" cy="4015818"/>
          </a:xfrm>
          <a:prstGeom prst="rect">
            <a:avLst/>
          </a:prstGeom>
        </p:spPr>
        <p:txBody>
          <a:bodyPr lIns="0" tIns="0" rIns="0" bIns="0"/>
          <a:lstStyle>
            <a:lvl1pPr marL="0" indent="0">
              <a:buNone/>
              <a:defRPr sz="15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endParaRPr lang="es-ES_tradnl" dirty="0"/>
          </a:p>
        </p:txBody>
      </p:sp>
      <p:sp>
        <p:nvSpPr>
          <p:cNvPr id="6" name="Marcador de posición de imagen 2"/>
          <p:cNvSpPr>
            <a:spLocks noGrp="1"/>
          </p:cNvSpPr>
          <p:nvPr>
            <p:ph type="pic" sz="quarter" idx="16" hasCustomPrompt="1"/>
          </p:nvPr>
        </p:nvSpPr>
        <p:spPr>
          <a:xfrm>
            <a:off x="2448880" y="1276158"/>
            <a:ext cx="3159736" cy="2292265"/>
          </a:xfrm>
          <a:prstGeom prst="rect">
            <a:avLst/>
          </a:prstGeom>
        </p:spPr>
        <p:txBody>
          <a:bodyPr vert="horz" lIns="57598" tIns="28799" rIns="57598" bIns="28799" anchor="ctr"/>
          <a:lstStyle>
            <a:lvl1pPr marL="0" indent="0" algn="ctr">
              <a:buNone/>
              <a:defRPr/>
            </a:lvl1pPr>
          </a:lstStyle>
          <a:p>
            <a:r>
              <a:rPr lang="es-ES" dirty="0" err="1"/>
              <a:t>Image</a:t>
            </a:r>
            <a:r>
              <a:rPr lang="es-ES" dirty="0"/>
              <a:t> 1</a:t>
            </a:r>
          </a:p>
        </p:txBody>
      </p:sp>
      <p:sp>
        <p:nvSpPr>
          <p:cNvPr id="8" name="Marcador de posición de imagen 2"/>
          <p:cNvSpPr>
            <a:spLocks noGrp="1"/>
          </p:cNvSpPr>
          <p:nvPr>
            <p:ph type="pic" sz="quarter" idx="19" hasCustomPrompt="1"/>
          </p:nvPr>
        </p:nvSpPr>
        <p:spPr>
          <a:xfrm>
            <a:off x="2448880" y="3694373"/>
            <a:ext cx="3159736" cy="2287327"/>
          </a:xfrm>
          <a:prstGeom prst="rect">
            <a:avLst/>
          </a:prstGeom>
        </p:spPr>
        <p:txBody>
          <a:bodyPr vert="horz" lIns="57598" tIns="28799" rIns="57598" bIns="28799" anchor="ctr"/>
          <a:lstStyle>
            <a:lvl1pPr marL="0" indent="0" algn="ctr">
              <a:buNone/>
              <a:defRPr/>
            </a:lvl1pPr>
          </a:lstStyle>
          <a:p>
            <a:r>
              <a:rPr lang="es-ES" dirty="0" err="1"/>
              <a:t>Image</a:t>
            </a:r>
            <a:r>
              <a:rPr lang="es-ES" dirty="0"/>
              <a:t> 3</a:t>
            </a:r>
          </a:p>
        </p:txBody>
      </p:sp>
      <p:sp>
        <p:nvSpPr>
          <p:cNvPr id="19" name="Marcador de posición de imagen 2"/>
          <p:cNvSpPr>
            <a:spLocks noGrp="1"/>
          </p:cNvSpPr>
          <p:nvPr>
            <p:ph type="pic" sz="quarter" idx="20" hasCustomPrompt="1"/>
          </p:nvPr>
        </p:nvSpPr>
        <p:spPr>
          <a:xfrm>
            <a:off x="5736731" y="1276158"/>
            <a:ext cx="3159736" cy="2292265"/>
          </a:xfrm>
          <a:prstGeom prst="rect">
            <a:avLst/>
          </a:prstGeom>
        </p:spPr>
        <p:txBody>
          <a:bodyPr vert="horz" lIns="57598" tIns="28799" rIns="57598" bIns="28799" anchor="ctr"/>
          <a:lstStyle>
            <a:lvl1pPr marL="0" indent="0" algn="ctr">
              <a:buNone/>
              <a:defRPr/>
            </a:lvl1pPr>
          </a:lstStyle>
          <a:p>
            <a:r>
              <a:rPr lang="es-ES" dirty="0" err="1"/>
              <a:t>Image</a:t>
            </a:r>
            <a:r>
              <a:rPr lang="es-ES" dirty="0"/>
              <a:t> 2</a:t>
            </a:r>
          </a:p>
        </p:txBody>
      </p:sp>
      <p:sp>
        <p:nvSpPr>
          <p:cNvPr id="20" name="Marcador de posición de imagen 2"/>
          <p:cNvSpPr>
            <a:spLocks noGrp="1"/>
          </p:cNvSpPr>
          <p:nvPr>
            <p:ph type="pic" sz="quarter" idx="21" hasCustomPrompt="1"/>
          </p:nvPr>
        </p:nvSpPr>
        <p:spPr>
          <a:xfrm>
            <a:off x="5736731" y="3694373"/>
            <a:ext cx="3159736" cy="2287327"/>
          </a:xfrm>
          <a:prstGeom prst="rect">
            <a:avLst/>
          </a:prstGeom>
        </p:spPr>
        <p:txBody>
          <a:bodyPr vert="horz" lIns="57598" tIns="28799" rIns="57598" bIns="28799" anchor="ctr"/>
          <a:lstStyle>
            <a:lvl1pPr marL="0" indent="0" algn="ctr">
              <a:buNone/>
              <a:defRPr/>
            </a:lvl1pPr>
          </a:lstStyle>
          <a:p>
            <a:r>
              <a:rPr lang="es-ES" dirty="0" err="1"/>
              <a:t>Image</a:t>
            </a:r>
            <a:r>
              <a:rPr lang="es-ES" dirty="0"/>
              <a:t> 4</a:t>
            </a:r>
          </a:p>
        </p:txBody>
      </p:sp>
      <p:sp>
        <p:nvSpPr>
          <p:cNvPr id="9"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2833663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3" name="Marcador de posición de imagen 2"/>
          <p:cNvSpPr>
            <a:spLocks noGrp="1"/>
          </p:cNvSpPr>
          <p:nvPr>
            <p:ph type="pic" sz="quarter" idx="15" hasCustomPrompt="1"/>
          </p:nvPr>
        </p:nvSpPr>
        <p:spPr>
          <a:xfrm>
            <a:off x="249115" y="1266825"/>
            <a:ext cx="8645772" cy="4714875"/>
          </a:xfrm>
          <a:prstGeom prst="rect">
            <a:avLst/>
          </a:prstGeom>
        </p:spPr>
        <p:txBody>
          <a:bodyPr vert="horz" lIns="57598" tIns="28799" rIns="57598" bIns="28799" anchor="ctr"/>
          <a:lstStyle>
            <a:lvl1pPr marL="0" indent="0" algn="ctr">
              <a:buNone/>
              <a:defRPr/>
            </a:lvl1pPr>
          </a:lstStyle>
          <a:p>
            <a:r>
              <a:rPr lang="es-ES" dirty="0" err="1"/>
              <a:t>Image</a:t>
            </a:r>
            <a:endParaRPr lang="es-ES" dirty="0"/>
          </a:p>
        </p:txBody>
      </p:sp>
      <p:sp>
        <p:nvSpPr>
          <p:cNvPr id="5"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1640299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3" name="Marcador de posición de imagen 2"/>
          <p:cNvSpPr>
            <a:spLocks noGrp="1"/>
          </p:cNvSpPr>
          <p:nvPr>
            <p:ph type="pic" sz="quarter" idx="15" hasCustomPrompt="1"/>
          </p:nvPr>
        </p:nvSpPr>
        <p:spPr>
          <a:xfrm>
            <a:off x="255007" y="1279267"/>
            <a:ext cx="2777996" cy="2306070"/>
          </a:xfrm>
          <a:prstGeom prst="rect">
            <a:avLst/>
          </a:prstGeom>
        </p:spPr>
        <p:txBody>
          <a:bodyPr vert="horz" lIns="57598" tIns="28799" rIns="57598" bIns="28799" anchor="ctr"/>
          <a:lstStyle>
            <a:lvl1pPr marL="0" indent="0" algn="ctr">
              <a:buNone/>
              <a:defRPr/>
            </a:lvl1pPr>
          </a:lstStyle>
          <a:p>
            <a:r>
              <a:rPr lang="es-ES" dirty="0" err="1"/>
              <a:t>Image</a:t>
            </a:r>
            <a:r>
              <a:rPr lang="es-ES" dirty="0"/>
              <a:t> 1</a:t>
            </a:r>
          </a:p>
        </p:txBody>
      </p:sp>
      <p:sp>
        <p:nvSpPr>
          <p:cNvPr id="5" name="Marcador de posición de imagen 2"/>
          <p:cNvSpPr>
            <a:spLocks noGrp="1"/>
          </p:cNvSpPr>
          <p:nvPr>
            <p:ph type="pic" sz="quarter" idx="16" hasCustomPrompt="1"/>
          </p:nvPr>
        </p:nvSpPr>
        <p:spPr>
          <a:xfrm>
            <a:off x="3185948" y="1279267"/>
            <a:ext cx="2777996" cy="2306070"/>
          </a:xfrm>
          <a:prstGeom prst="rect">
            <a:avLst/>
          </a:prstGeom>
        </p:spPr>
        <p:txBody>
          <a:bodyPr vert="horz" lIns="57598" tIns="28799" rIns="57598" bIns="28799" anchor="ctr"/>
          <a:lstStyle>
            <a:lvl1pPr marL="0" indent="0" algn="ctr">
              <a:buNone/>
              <a:defRPr/>
            </a:lvl1pPr>
          </a:lstStyle>
          <a:p>
            <a:r>
              <a:rPr lang="es-ES" dirty="0" err="1"/>
              <a:t>Image</a:t>
            </a:r>
            <a:r>
              <a:rPr lang="es-ES" dirty="0"/>
              <a:t> 2</a:t>
            </a:r>
          </a:p>
        </p:txBody>
      </p:sp>
      <p:sp>
        <p:nvSpPr>
          <p:cNvPr id="6" name="Marcador de posición de imagen 2"/>
          <p:cNvSpPr>
            <a:spLocks noGrp="1"/>
          </p:cNvSpPr>
          <p:nvPr>
            <p:ph type="pic" sz="quarter" idx="17" hasCustomPrompt="1"/>
          </p:nvPr>
        </p:nvSpPr>
        <p:spPr>
          <a:xfrm>
            <a:off x="6116890" y="1279267"/>
            <a:ext cx="2777996" cy="2306070"/>
          </a:xfrm>
          <a:prstGeom prst="rect">
            <a:avLst/>
          </a:prstGeom>
        </p:spPr>
        <p:txBody>
          <a:bodyPr vert="horz" lIns="57598" tIns="28799" rIns="57598" bIns="28799" anchor="ctr"/>
          <a:lstStyle>
            <a:lvl1pPr marL="0" indent="0" algn="ctr">
              <a:buNone/>
              <a:defRPr/>
            </a:lvl1pPr>
          </a:lstStyle>
          <a:p>
            <a:r>
              <a:rPr lang="es-ES" dirty="0" err="1"/>
              <a:t>Image</a:t>
            </a:r>
            <a:r>
              <a:rPr lang="es-ES" dirty="0"/>
              <a:t> 3</a:t>
            </a:r>
          </a:p>
        </p:txBody>
      </p:sp>
      <p:sp>
        <p:nvSpPr>
          <p:cNvPr id="7" name="Marcador de posición de imagen 2"/>
          <p:cNvSpPr>
            <a:spLocks noGrp="1"/>
          </p:cNvSpPr>
          <p:nvPr>
            <p:ph type="pic" sz="quarter" idx="18" hasCustomPrompt="1"/>
          </p:nvPr>
        </p:nvSpPr>
        <p:spPr>
          <a:xfrm>
            <a:off x="255007" y="3735593"/>
            <a:ext cx="2777996" cy="2246107"/>
          </a:xfrm>
          <a:prstGeom prst="rect">
            <a:avLst/>
          </a:prstGeom>
        </p:spPr>
        <p:txBody>
          <a:bodyPr vert="horz" lIns="57598" tIns="28799" rIns="57598" bIns="28799" anchor="ctr"/>
          <a:lstStyle>
            <a:lvl1pPr marL="0" indent="0" algn="ctr">
              <a:buNone/>
              <a:defRPr/>
            </a:lvl1pPr>
          </a:lstStyle>
          <a:p>
            <a:r>
              <a:rPr lang="es-ES" dirty="0" err="1"/>
              <a:t>Image</a:t>
            </a:r>
            <a:r>
              <a:rPr lang="es-ES" dirty="0"/>
              <a:t> 4</a:t>
            </a:r>
          </a:p>
        </p:txBody>
      </p:sp>
      <p:sp>
        <p:nvSpPr>
          <p:cNvPr id="8" name="Marcador de posición de imagen 2"/>
          <p:cNvSpPr>
            <a:spLocks noGrp="1"/>
          </p:cNvSpPr>
          <p:nvPr>
            <p:ph type="pic" sz="quarter" idx="19" hasCustomPrompt="1"/>
          </p:nvPr>
        </p:nvSpPr>
        <p:spPr>
          <a:xfrm>
            <a:off x="3185948" y="3735593"/>
            <a:ext cx="2777996" cy="2246107"/>
          </a:xfrm>
          <a:prstGeom prst="rect">
            <a:avLst/>
          </a:prstGeom>
        </p:spPr>
        <p:txBody>
          <a:bodyPr vert="horz" lIns="57598" tIns="28799" rIns="57598" bIns="28799" anchor="ctr"/>
          <a:lstStyle>
            <a:lvl1pPr marL="0" indent="0" algn="ctr">
              <a:buNone/>
              <a:defRPr/>
            </a:lvl1pPr>
          </a:lstStyle>
          <a:p>
            <a:r>
              <a:rPr lang="es-ES" dirty="0" err="1"/>
              <a:t>Image</a:t>
            </a:r>
            <a:r>
              <a:rPr lang="es-ES" dirty="0"/>
              <a:t> 5</a:t>
            </a:r>
          </a:p>
        </p:txBody>
      </p:sp>
      <p:sp>
        <p:nvSpPr>
          <p:cNvPr id="9" name="Marcador de posición de imagen 2"/>
          <p:cNvSpPr>
            <a:spLocks noGrp="1"/>
          </p:cNvSpPr>
          <p:nvPr>
            <p:ph type="pic" sz="quarter" idx="20" hasCustomPrompt="1"/>
          </p:nvPr>
        </p:nvSpPr>
        <p:spPr>
          <a:xfrm>
            <a:off x="6116890" y="3735593"/>
            <a:ext cx="2777996" cy="2246107"/>
          </a:xfrm>
          <a:prstGeom prst="rect">
            <a:avLst/>
          </a:prstGeom>
        </p:spPr>
        <p:txBody>
          <a:bodyPr vert="horz" lIns="57598" tIns="28799" rIns="57598" bIns="28799" anchor="ctr"/>
          <a:lstStyle>
            <a:lvl1pPr marL="0" indent="0" algn="ctr">
              <a:buNone/>
              <a:defRPr/>
            </a:lvl1pPr>
          </a:lstStyle>
          <a:p>
            <a:r>
              <a:rPr lang="es-ES" dirty="0" err="1"/>
              <a:t>Image</a:t>
            </a:r>
            <a:r>
              <a:rPr lang="es-ES" dirty="0"/>
              <a:t> 6</a:t>
            </a:r>
          </a:p>
        </p:txBody>
      </p:sp>
      <p:sp>
        <p:nvSpPr>
          <p:cNvPr id="10"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3821526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Chart">
    <p:spTree>
      <p:nvGrpSpPr>
        <p:cNvPr id="1" name=""/>
        <p:cNvGrpSpPr/>
        <p:nvPr/>
      </p:nvGrpSpPr>
      <p:grpSpPr>
        <a:xfrm>
          <a:off x="0" y="0"/>
          <a:ext cx="0" cy="0"/>
          <a:chOff x="0" y="0"/>
          <a:chExt cx="0" cy="0"/>
        </a:xfrm>
      </p:grpSpPr>
      <p:sp>
        <p:nvSpPr>
          <p:cNvPr id="5" name="Marcador de contenido 2"/>
          <p:cNvSpPr>
            <a:spLocks noGrp="1"/>
          </p:cNvSpPr>
          <p:nvPr>
            <p:ph idx="1" hasCustomPrompt="1"/>
          </p:nvPr>
        </p:nvSpPr>
        <p:spPr>
          <a:xfrm>
            <a:off x="252893" y="1275727"/>
            <a:ext cx="2050072"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subtitle</a:t>
            </a:r>
            <a:endParaRPr lang="es-ES_tradnl" dirty="0"/>
          </a:p>
        </p:txBody>
      </p:sp>
      <p:sp>
        <p:nvSpPr>
          <p:cNvPr id="10" name="Marcador de contenido 2"/>
          <p:cNvSpPr>
            <a:spLocks noGrp="1"/>
          </p:cNvSpPr>
          <p:nvPr>
            <p:ph idx="13" hasCustomPrompt="1"/>
          </p:nvPr>
        </p:nvSpPr>
        <p:spPr>
          <a:xfrm>
            <a:off x="252893" y="1965882"/>
            <a:ext cx="2050072" cy="4015818"/>
          </a:xfrm>
          <a:prstGeom prst="rect">
            <a:avLst/>
          </a:prstGeom>
        </p:spPr>
        <p:txBody>
          <a:bodyPr lIns="0" tIns="0" rIns="0" bIns="0"/>
          <a:lstStyle>
            <a:lvl1pPr marL="0" indent="0">
              <a:buNone/>
              <a:defRPr sz="15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endParaRPr lang="es-ES_tradnl" dirty="0"/>
          </a:p>
        </p:txBody>
      </p:sp>
      <p:sp>
        <p:nvSpPr>
          <p:cNvPr id="6" name="Marcador de contenido 2"/>
          <p:cNvSpPr>
            <a:spLocks noGrp="1"/>
          </p:cNvSpPr>
          <p:nvPr>
            <p:ph idx="14" hasCustomPrompt="1"/>
          </p:nvPr>
        </p:nvSpPr>
        <p:spPr>
          <a:xfrm>
            <a:off x="2584431" y="1275727"/>
            <a:ext cx="3796100"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chart </a:t>
            </a:r>
          </a:p>
        </p:txBody>
      </p:sp>
      <p:sp>
        <p:nvSpPr>
          <p:cNvPr id="7" name="Marcador de contenido 2"/>
          <p:cNvSpPr>
            <a:spLocks noGrp="1"/>
          </p:cNvSpPr>
          <p:nvPr>
            <p:ph idx="15" hasCustomPrompt="1"/>
          </p:nvPr>
        </p:nvSpPr>
        <p:spPr>
          <a:xfrm>
            <a:off x="2584431" y="5438775"/>
            <a:ext cx="3796100" cy="533400"/>
          </a:xfrm>
          <a:prstGeom prst="rect">
            <a:avLst/>
          </a:prstGeom>
        </p:spPr>
        <p:txBody>
          <a:bodyPr lIns="0" tIns="0" rIns="0" bIns="0"/>
          <a:lstStyle>
            <a:lvl1pPr marL="0" indent="0">
              <a:buNone/>
              <a:defRPr sz="8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endParaRPr lang="es-ES_tradnl" dirty="0"/>
          </a:p>
        </p:txBody>
      </p:sp>
      <p:sp>
        <p:nvSpPr>
          <p:cNvPr id="8"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199588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hart">
    <p:spTree>
      <p:nvGrpSpPr>
        <p:cNvPr id="1" name=""/>
        <p:cNvGrpSpPr/>
        <p:nvPr/>
      </p:nvGrpSpPr>
      <p:grpSpPr>
        <a:xfrm>
          <a:off x="0" y="0"/>
          <a:ext cx="0" cy="0"/>
          <a:chOff x="0" y="0"/>
          <a:chExt cx="0" cy="0"/>
        </a:xfrm>
      </p:grpSpPr>
      <p:sp>
        <p:nvSpPr>
          <p:cNvPr id="6" name="Marcador de contenido 2"/>
          <p:cNvSpPr>
            <a:spLocks noGrp="1"/>
          </p:cNvSpPr>
          <p:nvPr>
            <p:ph idx="14" hasCustomPrompt="1"/>
          </p:nvPr>
        </p:nvSpPr>
        <p:spPr>
          <a:xfrm>
            <a:off x="252892" y="1275727"/>
            <a:ext cx="3796100"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chart </a:t>
            </a:r>
          </a:p>
        </p:txBody>
      </p:sp>
      <p:sp>
        <p:nvSpPr>
          <p:cNvPr id="7" name="Marcador de contenido 2"/>
          <p:cNvSpPr>
            <a:spLocks noGrp="1"/>
          </p:cNvSpPr>
          <p:nvPr>
            <p:ph idx="15" hasCustomPrompt="1"/>
          </p:nvPr>
        </p:nvSpPr>
        <p:spPr>
          <a:xfrm>
            <a:off x="252892" y="5438775"/>
            <a:ext cx="3796100" cy="533400"/>
          </a:xfrm>
          <a:prstGeom prst="rect">
            <a:avLst/>
          </a:prstGeom>
        </p:spPr>
        <p:txBody>
          <a:bodyPr lIns="0" tIns="0" rIns="0" bIns="0"/>
          <a:lstStyle>
            <a:lvl1pPr marL="0" indent="0">
              <a:buNone/>
              <a:defRPr sz="8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endParaRPr lang="es-ES_tradnl" dirty="0"/>
          </a:p>
        </p:txBody>
      </p:sp>
      <p:sp>
        <p:nvSpPr>
          <p:cNvPr id="5"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2035687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6" name="Marcador de contenido 2"/>
          <p:cNvSpPr>
            <a:spLocks noGrp="1"/>
          </p:cNvSpPr>
          <p:nvPr>
            <p:ph idx="14" hasCustomPrompt="1"/>
          </p:nvPr>
        </p:nvSpPr>
        <p:spPr>
          <a:xfrm>
            <a:off x="252892" y="1275727"/>
            <a:ext cx="3796100"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chart </a:t>
            </a:r>
          </a:p>
        </p:txBody>
      </p:sp>
      <p:sp>
        <p:nvSpPr>
          <p:cNvPr id="7" name="Marcador de contenido 2"/>
          <p:cNvSpPr>
            <a:spLocks noGrp="1"/>
          </p:cNvSpPr>
          <p:nvPr>
            <p:ph idx="15" hasCustomPrompt="1"/>
          </p:nvPr>
        </p:nvSpPr>
        <p:spPr>
          <a:xfrm>
            <a:off x="252892" y="5438775"/>
            <a:ext cx="3796100" cy="533400"/>
          </a:xfrm>
          <a:prstGeom prst="rect">
            <a:avLst/>
          </a:prstGeom>
        </p:spPr>
        <p:txBody>
          <a:bodyPr lIns="0" tIns="0" rIns="0" bIns="0"/>
          <a:lstStyle>
            <a:lvl1pPr marL="0" indent="0">
              <a:buNone/>
              <a:defRPr sz="8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endParaRPr lang="es-ES_tradnl" dirty="0"/>
          </a:p>
        </p:txBody>
      </p:sp>
      <p:sp>
        <p:nvSpPr>
          <p:cNvPr id="8" name="Marcador de contenido 2"/>
          <p:cNvSpPr>
            <a:spLocks noGrp="1"/>
          </p:cNvSpPr>
          <p:nvPr>
            <p:ph idx="16" hasCustomPrompt="1"/>
          </p:nvPr>
        </p:nvSpPr>
        <p:spPr>
          <a:xfrm>
            <a:off x="4646803" y="1275727"/>
            <a:ext cx="3796100" cy="526211"/>
          </a:xfrm>
          <a:prstGeom prst="rect">
            <a:avLst/>
          </a:prstGeom>
        </p:spPr>
        <p:txBody>
          <a:bodyPr lIns="0" tIns="0" rIns="0" bIns="0"/>
          <a:lstStyle>
            <a:lvl1pPr marL="0" indent="0">
              <a:buNone/>
              <a:defRPr sz="1500" b="1"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chart </a:t>
            </a:r>
          </a:p>
        </p:txBody>
      </p:sp>
      <p:sp>
        <p:nvSpPr>
          <p:cNvPr id="9" name="Marcador de contenido 2"/>
          <p:cNvSpPr>
            <a:spLocks noGrp="1"/>
          </p:cNvSpPr>
          <p:nvPr>
            <p:ph idx="17" hasCustomPrompt="1"/>
          </p:nvPr>
        </p:nvSpPr>
        <p:spPr>
          <a:xfrm>
            <a:off x="4646803" y="5438775"/>
            <a:ext cx="3796100" cy="533400"/>
          </a:xfrm>
          <a:prstGeom prst="rect">
            <a:avLst/>
          </a:prstGeom>
        </p:spPr>
        <p:txBody>
          <a:bodyPr lIns="0" tIns="0" rIns="0" bIns="0"/>
          <a:lstStyle>
            <a:lvl1pPr marL="0" indent="0">
              <a:buNone/>
              <a:defRPr sz="800" baseline="0">
                <a:solidFill>
                  <a:schemeClr val="tx1"/>
                </a:solidFill>
              </a:defRPr>
            </a:lvl1pPr>
            <a:lvl2pPr marL="454835" indent="-226917">
              <a:defRPr sz="18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text</a:t>
            </a:r>
            <a:endParaRPr lang="es-ES_tradnl" dirty="0"/>
          </a:p>
        </p:txBody>
      </p:sp>
      <p:sp>
        <p:nvSpPr>
          <p:cNvPr id="10"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3246247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cover">
    <p:spTree>
      <p:nvGrpSpPr>
        <p:cNvPr id="1" name=""/>
        <p:cNvGrpSpPr/>
        <p:nvPr/>
      </p:nvGrpSpPr>
      <p:grpSpPr>
        <a:xfrm>
          <a:off x="0" y="0"/>
          <a:ext cx="0" cy="0"/>
          <a:chOff x="0" y="0"/>
          <a:chExt cx="0" cy="0"/>
        </a:xfrm>
      </p:grpSpPr>
      <p:sp>
        <p:nvSpPr>
          <p:cNvPr id="9" name="Marcador de texto 8"/>
          <p:cNvSpPr>
            <a:spLocks noGrp="1"/>
          </p:cNvSpPr>
          <p:nvPr>
            <p:ph type="body" sz="quarter" idx="11" hasCustomPrompt="1"/>
          </p:nvPr>
        </p:nvSpPr>
        <p:spPr>
          <a:xfrm>
            <a:off x="1297204" y="980861"/>
            <a:ext cx="2929404" cy="1233830"/>
          </a:xfrm>
          <a:prstGeom prst="rect">
            <a:avLst/>
          </a:prstGeom>
        </p:spPr>
        <p:txBody>
          <a:bodyPr vert="horz" lIns="57598" tIns="28799" rIns="57598" bIns="28799"/>
          <a:lstStyle>
            <a:lvl1pPr marL="0" indent="0">
              <a:lnSpc>
                <a:spcPct val="90000"/>
              </a:lnSpc>
              <a:buNone/>
              <a:defRPr sz="4000" b="1" baseline="0">
                <a:solidFill>
                  <a:srgbClr val="FFFFFF"/>
                </a:solidFill>
              </a:defRPr>
            </a:lvl1pPr>
            <a:lvl2pPr marL="457004" indent="0">
              <a:lnSpc>
                <a:spcPct val="90000"/>
              </a:lnSpc>
              <a:buNone/>
              <a:defRPr sz="5500" b="1">
                <a:solidFill>
                  <a:srgbClr val="FFFFFF"/>
                </a:solidFill>
              </a:defRPr>
            </a:lvl2pPr>
            <a:lvl3pPr marL="914007" indent="0">
              <a:lnSpc>
                <a:spcPct val="90000"/>
              </a:lnSpc>
              <a:buNone/>
              <a:defRPr sz="5500" b="1">
                <a:solidFill>
                  <a:srgbClr val="FFFFFF"/>
                </a:solidFill>
              </a:defRPr>
            </a:lvl3pPr>
            <a:lvl4pPr marL="1371012" indent="0">
              <a:lnSpc>
                <a:spcPct val="90000"/>
              </a:lnSpc>
              <a:buNone/>
              <a:defRPr sz="5500" b="1">
                <a:solidFill>
                  <a:srgbClr val="FFFFFF"/>
                </a:solidFill>
              </a:defRPr>
            </a:lvl4pPr>
            <a:lvl5pPr marL="1828018" indent="0">
              <a:lnSpc>
                <a:spcPct val="90000"/>
              </a:lnSpc>
              <a:buNone/>
              <a:defRPr sz="5500" b="1">
                <a:solidFill>
                  <a:srgbClr val="FFFFFF"/>
                </a:solidFill>
              </a:defRPr>
            </a:lvl5pPr>
          </a:lstStyle>
          <a:p>
            <a:pPr lvl="0"/>
            <a:r>
              <a:rPr lang="es-ES_tradnl" dirty="0"/>
              <a:t>CHAPTER TITLE</a:t>
            </a:r>
            <a:endParaRPr lang="es-ES" dirty="0"/>
          </a:p>
        </p:txBody>
      </p:sp>
      <p:sp>
        <p:nvSpPr>
          <p:cNvPr id="13" name="Marcador de texto 12"/>
          <p:cNvSpPr>
            <a:spLocks noGrp="1"/>
          </p:cNvSpPr>
          <p:nvPr>
            <p:ph type="body" sz="quarter" idx="12" hasCustomPrompt="1"/>
          </p:nvPr>
        </p:nvSpPr>
        <p:spPr>
          <a:xfrm>
            <a:off x="214578" y="660242"/>
            <a:ext cx="1222783" cy="1554449"/>
          </a:xfrm>
          <a:prstGeom prst="rect">
            <a:avLst/>
          </a:prstGeom>
        </p:spPr>
        <p:txBody>
          <a:bodyPr vert="horz" lIns="57598" tIns="28799" rIns="57598" bIns="28799"/>
          <a:lstStyle>
            <a:lvl1pPr marL="0" indent="0">
              <a:buNone/>
              <a:defRPr sz="10100" b="1">
                <a:solidFill>
                  <a:srgbClr val="DF021B"/>
                </a:solidFill>
              </a:defRPr>
            </a:lvl1pPr>
          </a:lstStyle>
          <a:p>
            <a:pPr lvl="0"/>
            <a:r>
              <a:rPr lang="es-ES" dirty="0"/>
              <a:t>1</a:t>
            </a:r>
          </a:p>
        </p:txBody>
      </p:sp>
    </p:spTree>
    <p:extLst>
      <p:ext uri="{BB962C8B-B14F-4D97-AF65-F5344CB8AC3E}">
        <p14:creationId xmlns:p14="http://schemas.microsoft.com/office/powerpoint/2010/main" val="24087545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ckcover">
    <p:spTree>
      <p:nvGrpSpPr>
        <p:cNvPr id="1" name=""/>
        <p:cNvGrpSpPr/>
        <p:nvPr/>
      </p:nvGrpSpPr>
      <p:grpSpPr>
        <a:xfrm>
          <a:off x="0" y="0"/>
          <a:ext cx="0" cy="0"/>
          <a:chOff x="0" y="0"/>
          <a:chExt cx="0" cy="0"/>
        </a:xfrm>
      </p:grpSpPr>
      <p:sp>
        <p:nvSpPr>
          <p:cNvPr id="7" name="Marcador de título 1"/>
          <p:cNvSpPr>
            <a:spLocks noGrp="1"/>
          </p:cNvSpPr>
          <p:nvPr>
            <p:ph type="title" hasCustomPrompt="1"/>
          </p:nvPr>
        </p:nvSpPr>
        <p:spPr>
          <a:xfrm>
            <a:off x="5861443" y="1064632"/>
            <a:ext cx="2859044" cy="477862"/>
          </a:xfrm>
          <a:prstGeom prst="rect">
            <a:avLst/>
          </a:prstGeom>
        </p:spPr>
        <p:txBody>
          <a:bodyPr vert="horz" lIns="0" tIns="0" rIns="0" bIns="0" rtlCol="0" anchor="t">
            <a:noAutofit/>
          </a:bodyPr>
          <a:lstStyle>
            <a:lvl1pPr>
              <a:defRPr sz="3100" baseline="0">
                <a:solidFill>
                  <a:schemeClr val="bg1"/>
                </a:solidFill>
              </a:defRPr>
            </a:lvl1pPr>
          </a:lstStyle>
          <a:p>
            <a:r>
              <a:rPr lang="es-ES_tradnl" dirty="0" err="1"/>
              <a:t>Edit</a:t>
            </a:r>
            <a:r>
              <a:rPr lang="es-ES_tradnl" dirty="0"/>
              <a:t> </a:t>
            </a:r>
            <a:r>
              <a:rPr lang="es-ES_tradnl" dirty="0" err="1"/>
              <a:t>text</a:t>
            </a:r>
            <a:endParaRPr lang="es-ES" dirty="0"/>
          </a:p>
        </p:txBody>
      </p:sp>
    </p:spTree>
    <p:extLst>
      <p:ext uri="{BB962C8B-B14F-4D97-AF65-F5344CB8AC3E}">
        <p14:creationId xmlns:p14="http://schemas.microsoft.com/office/powerpoint/2010/main" val="4113893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chapter cover">
    <p:spTree>
      <p:nvGrpSpPr>
        <p:cNvPr id="1" name=""/>
        <p:cNvGrpSpPr/>
        <p:nvPr/>
      </p:nvGrpSpPr>
      <p:grpSpPr>
        <a:xfrm>
          <a:off x="0" y="0"/>
          <a:ext cx="0" cy="0"/>
          <a:chOff x="0" y="0"/>
          <a:chExt cx="0" cy="0"/>
        </a:xfrm>
      </p:grpSpPr>
      <p:sp>
        <p:nvSpPr>
          <p:cNvPr id="4" name="Marcador de título 1"/>
          <p:cNvSpPr>
            <a:spLocks noGrp="1"/>
          </p:cNvSpPr>
          <p:nvPr>
            <p:ph type="title" hasCustomPrompt="1"/>
          </p:nvPr>
        </p:nvSpPr>
        <p:spPr>
          <a:xfrm>
            <a:off x="236780" y="1138949"/>
            <a:ext cx="7633068" cy="2309043"/>
          </a:xfrm>
          <a:prstGeom prst="rect">
            <a:avLst/>
          </a:prstGeom>
        </p:spPr>
        <p:txBody>
          <a:bodyPr vert="horz" lIns="0" tIns="0" rIns="0" bIns="0" rtlCol="0" anchor="t">
            <a:noAutofit/>
          </a:bodyPr>
          <a:lstStyle>
            <a:lvl1pPr>
              <a:defRPr sz="2500" baseline="0">
                <a:solidFill>
                  <a:schemeClr val="bg1"/>
                </a:solidFill>
              </a:defRPr>
            </a:lvl1pPr>
          </a:lstStyle>
          <a:p>
            <a:r>
              <a:rPr lang="es-ES_tradnl" dirty="0"/>
              <a:t>Sub-</a:t>
            </a:r>
            <a:r>
              <a:rPr lang="es-ES_tradnl" dirty="0" err="1"/>
              <a:t>chapter</a:t>
            </a:r>
            <a:r>
              <a:rPr lang="es-ES_tradnl" dirty="0"/>
              <a:t> </a:t>
            </a:r>
            <a:r>
              <a:rPr lang="es-ES_tradnl" dirty="0" err="1"/>
              <a:t>title</a:t>
            </a:r>
            <a:endParaRPr lang="es-ES" dirty="0"/>
          </a:p>
        </p:txBody>
      </p:sp>
    </p:spTree>
    <p:extLst>
      <p:ext uri="{BB962C8B-B14F-4D97-AF65-F5344CB8AC3E}">
        <p14:creationId xmlns:p14="http://schemas.microsoft.com/office/powerpoint/2010/main" val="179839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dea">
    <p:bg>
      <p:bgPr>
        <a:solidFill>
          <a:srgbClr val="DF041B"/>
        </a:solidFill>
        <a:effectLst/>
      </p:bgPr>
    </p:bg>
    <p:spTree>
      <p:nvGrpSpPr>
        <p:cNvPr id="1" name=""/>
        <p:cNvGrpSpPr/>
        <p:nvPr/>
      </p:nvGrpSpPr>
      <p:grpSpPr>
        <a:xfrm>
          <a:off x="0" y="0"/>
          <a:ext cx="0" cy="0"/>
          <a:chOff x="0" y="0"/>
          <a:chExt cx="0" cy="0"/>
        </a:xfrm>
      </p:grpSpPr>
      <p:sp>
        <p:nvSpPr>
          <p:cNvPr id="7" name="Marcador de título 1"/>
          <p:cNvSpPr>
            <a:spLocks noGrp="1"/>
          </p:cNvSpPr>
          <p:nvPr>
            <p:ph type="title" hasCustomPrompt="1"/>
          </p:nvPr>
        </p:nvSpPr>
        <p:spPr>
          <a:xfrm>
            <a:off x="252892" y="979148"/>
            <a:ext cx="7633068" cy="2309043"/>
          </a:xfrm>
          <a:prstGeom prst="rect">
            <a:avLst/>
          </a:prstGeom>
        </p:spPr>
        <p:txBody>
          <a:bodyPr vert="horz" lIns="0" tIns="0" rIns="0" bIns="0" rtlCol="0" anchor="t">
            <a:noAutofit/>
          </a:bodyPr>
          <a:lstStyle>
            <a:lvl1pPr>
              <a:defRPr sz="3800">
                <a:solidFill>
                  <a:schemeClr val="tx1"/>
                </a:solidFill>
              </a:defRPr>
            </a:lvl1pPr>
          </a:lstStyle>
          <a:p>
            <a:r>
              <a:rPr lang="es-ES_tradnl" dirty="0" err="1"/>
              <a:t>Main</a:t>
            </a:r>
            <a:r>
              <a:rPr lang="es-ES_tradnl" dirty="0"/>
              <a:t> idea</a:t>
            </a:r>
            <a:endParaRPr lang="es-ES" dirty="0"/>
          </a:p>
        </p:txBody>
      </p:sp>
    </p:spTree>
    <p:extLst>
      <p:ext uri="{BB962C8B-B14F-4D97-AF65-F5344CB8AC3E}">
        <p14:creationId xmlns:p14="http://schemas.microsoft.com/office/powerpoint/2010/main" val="36288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7"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a:t>INDEX</a:t>
            </a:r>
            <a:endParaRPr lang="es-ES" dirty="0"/>
          </a:p>
        </p:txBody>
      </p:sp>
      <p:sp>
        <p:nvSpPr>
          <p:cNvPr id="3" name="Marcador de contenido 2"/>
          <p:cNvSpPr>
            <a:spLocks noGrp="1"/>
          </p:cNvSpPr>
          <p:nvPr>
            <p:ph idx="1" hasCustomPrompt="1"/>
          </p:nvPr>
        </p:nvSpPr>
        <p:spPr>
          <a:xfrm>
            <a:off x="252893" y="1142738"/>
            <a:ext cx="8653601" cy="4849678"/>
          </a:xfrm>
          <a:prstGeom prst="rect">
            <a:avLst/>
          </a:prstGeom>
        </p:spPr>
        <p:txBody>
          <a:bodyPr lIns="0" tIns="0" rIns="0" bIns="0"/>
          <a:lstStyle>
            <a:lvl1pPr marL="323989" indent="-323989">
              <a:buClr>
                <a:srgbClr val="DF021B"/>
              </a:buClr>
              <a:buFont typeface="+mj-lt"/>
              <a:buAutoNum type="arabicPeriod"/>
              <a:defRPr sz="2500">
                <a:solidFill>
                  <a:schemeClr val="tx1"/>
                </a:solidFill>
              </a:defRPr>
            </a:lvl1pPr>
            <a:lvl2pPr marL="551907" indent="-323989">
              <a:buFont typeface="+mj-lt"/>
              <a:buAutoNum type="arabicPeriod"/>
              <a:defRPr sz="1800">
                <a:solidFill>
                  <a:schemeClr val="tx1"/>
                </a:solidFill>
              </a:defRPr>
            </a:lvl2pPr>
            <a:lvl3pPr marL="742825" indent="-287990">
              <a:buFont typeface="+mj-lt"/>
              <a:buAutoNum type="arabicPeriod"/>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a:t>CHAPTER TITLE</a:t>
            </a:r>
          </a:p>
        </p:txBody>
      </p:sp>
    </p:spTree>
    <p:extLst>
      <p:ext uri="{BB962C8B-B14F-4D97-AF65-F5344CB8AC3E}">
        <p14:creationId xmlns:p14="http://schemas.microsoft.com/office/powerpoint/2010/main" val="150482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2140218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quare + Text">
    <p:spTree>
      <p:nvGrpSpPr>
        <p:cNvPr id="1" name=""/>
        <p:cNvGrpSpPr/>
        <p:nvPr/>
      </p:nvGrpSpPr>
      <p:grpSpPr>
        <a:xfrm>
          <a:off x="0" y="0"/>
          <a:ext cx="0" cy="0"/>
          <a:chOff x="0" y="0"/>
          <a:chExt cx="0" cy="0"/>
        </a:xfrm>
      </p:grpSpPr>
      <p:sp>
        <p:nvSpPr>
          <p:cNvPr id="11" name="4 Rectángulo"/>
          <p:cNvSpPr/>
          <p:nvPr userDrawn="1"/>
        </p:nvSpPr>
        <p:spPr bwMode="auto">
          <a:xfrm>
            <a:off x="252893" y="1268760"/>
            <a:ext cx="1516079" cy="4710558"/>
          </a:xfrm>
          <a:prstGeom prst="rect">
            <a:avLst/>
          </a:prstGeom>
          <a:solidFill>
            <a:srgbClr val="DF021B"/>
          </a:solidFill>
          <a:ln>
            <a:noFill/>
          </a:ln>
          <a:effectLst/>
        </p:spPr>
        <p:txBody>
          <a:bodyPr vert="horz" wrap="square" lIns="0" tIns="0" rIns="90677" bIns="0" numCol="1" rtlCol="0" anchor="ctr" anchorCtr="0" compatLnSpc="1">
            <a:prstTxWarp prst="textNoShape">
              <a:avLst/>
            </a:prstTxWarp>
            <a:noAutofit/>
          </a:bodyPr>
          <a:lstStyle/>
          <a:p>
            <a:pPr fontAlgn="base">
              <a:spcBef>
                <a:spcPct val="0"/>
              </a:spcBef>
              <a:spcAft>
                <a:spcPct val="0"/>
              </a:spcAft>
            </a:pPr>
            <a:endParaRPr lang="es-ES" sz="900" b="1" dirty="0">
              <a:solidFill>
                <a:srgbClr val="000000"/>
              </a:solidFill>
              <a:cs typeface="Arial"/>
            </a:endParaRPr>
          </a:p>
        </p:txBody>
      </p:sp>
      <p:sp>
        <p:nvSpPr>
          <p:cNvPr id="13" name="Marcador de contenido 2"/>
          <p:cNvSpPr>
            <a:spLocks noGrp="1"/>
          </p:cNvSpPr>
          <p:nvPr>
            <p:ph idx="1" hasCustomPrompt="1"/>
          </p:nvPr>
        </p:nvSpPr>
        <p:spPr>
          <a:xfrm>
            <a:off x="1898684" y="1474471"/>
            <a:ext cx="5375943" cy="4504847"/>
          </a:xfrm>
          <a:prstGeom prst="rect">
            <a:avLst/>
          </a:prstGeom>
        </p:spPr>
        <p:txBody>
          <a:bodyPr lIns="0" tIns="0" rIns="0" bIns="0"/>
          <a:lstStyle>
            <a:lvl1pPr marL="0" indent="0">
              <a:buNone/>
              <a:defRPr sz="1500">
                <a:solidFill>
                  <a:schemeClr val="tx1"/>
                </a:solidFill>
              </a:defRPr>
            </a:lvl1pPr>
            <a:lvl2pPr marL="454835" indent="-226917">
              <a:defRPr sz="15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body</a:t>
            </a:r>
            <a:r>
              <a:rPr lang="es-ES_tradnl" dirty="0"/>
              <a:t> </a:t>
            </a:r>
            <a:r>
              <a:rPr lang="es-ES_tradnl" dirty="0" err="1"/>
              <a:t>copy</a:t>
            </a:r>
            <a:endParaRPr lang="es-ES_tradnl" dirty="0"/>
          </a:p>
          <a:p>
            <a:pPr lvl="1"/>
            <a:r>
              <a:rPr lang="es-ES_tradnl" dirty="0"/>
              <a:t>2nd </a:t>
            </a:r>
            <a:r>
              <a:rPr lang="es-ES_tradnl" dirty="0" err="1"/>
              <a:t>level</a:t>
            </a:r>
            <a:endParaRPr lang="es-ES_tradnl" dirty="0"/>
          </a:p>
          <a:p>
            <a:pPr lvl="2"/>
            <a:r>
              <a:rPr lang="es-ES_tradnl" dirty="0"/>
              <a:t>3rd </a:t>
            </a:r>
            <a:r>
              <a:rPr lang="es-ES_tradnl" dirty="0" err="1"/>
              <a:t>level</a:t>
            </a:r>
            <a:endParaRPr lang="es-ES_tradnl" dirty="0"/>
          </a:p>
        </p:txBody>
      </p:sp>
      <p:sp>
        <p:nvSpPr>
          <p:cNvPr id="15" name="Marcador de texto 4"/>
          <p:cNvSpPr>
            <a:spLocks noGrp="1"/>
          </p:cNvSpPr>
          <p:nvPr>
            <p:ph type="body" sz="quarter" idx="10" hasCustomPrompt="1"/>
          </p:nvPr>
        </p:nvSpPr>
        <p:spPr>
          <a:xfrm>
            <a:off x="337477" y="1468479"/>
            <a:ext cx="1346912" cy="1339924"/>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1</a:t>
            </a:r>
          </a:p>
        </p:txBody>
      </p:sp>
      <p:sp>
        <p:nvSpPr>
          <p:cNvPr id="16" name="Marcador de texto 4"/>
          <p:cNvSpPr>
            <a:spLocks noGrp="1"/>
          </p:cNvSpPr>
          <p:nvPr>
            <p:ph type="body" sz="quarter" idx="11" hasCustomPrompt="1"/>
          </p:nvPr>
        </p:nvSpPr>
        <p:spPr>
          <a:xfrm>
            <a:off x="337477" y="2989014"/>
            <a:ext cx="1346912" cy="1285488"/>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2</a:t>
            </a:r>
          </a:p>
        </p:txBody>
      </p:sp>
      <p:sp>
        <p:nvSpPr>
          <p:cNvPr id="17" name="Marcador de texto 4"/>
          <p:cNvSpPr>
            <a:spLocks noGrp="1"/>
          </p:cNvSpPr>
          <p:nvPr>
            <p:ph type="body" sz="quarter" idx="12" hasCustomPrompt="1"/>
          </p:nvPr>
        </p:nvSpPr>
        <p:spPr>
          <a:xfrm>
            <a:off x="337477" y="4455114"/>
            <a:ext cx="1346912" cy="1285488"/>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3</a:t>
            </a:r>
          </a:p>
        </p:txBody>
      </p:sp>
      <p:sp>
        <p:nvSpPr>
          <p:cNvPr id="8"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136847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squares + Text">
    <p:spTree>
      <p:nvGrpSpPr>
        <p:cNvPr id="1" name=""/>
        <p:cNvGrpSpPr/>
        <p:nvPr/>
      </p:nvGrpSpPr>
      <p:grpSpPr>
        <a:xfrm>
          <a:off x="0" y="0"/>
          <a:ext cx="0" cy="0"/>
          <a:chOff x="0" y="0"/>
          <a:chExt cx="0" cy="0"/>
        </a:xfrm>
      </p:grpSpPr>
      <p:sp>
        <p:nvSpPr>
          <p:cNvPr id="20" name="4 Rectángulo"/>
          <p:cNvSpPr/>
          <p:nvPr userDrawn="1"/>
        </p:nvSpPr>
        <p:spPr bwMode="auto">
          <a:xfrm>
            <a:off x="252893" y="1268760"/>
            <a:ext cx="1516079" cy="4710558"/>
          </a:xfrm>
          <a:prstGeom prst="rect">
            <a:avLst/>
          </a:prstGeom>
          <a:solidFill>
            <a:srgbClr val="DF021B"/>
          </a:solidFill>
          <a:ln>
            <a:noFill/>
          </a:ln>
          <a:effectLst/>
        </p:spPr>
        <p:txBody>
          <a:bodyPr vert="horz" wrap="square" lIns="0" tIns="0" rIns="90677" bIns="0" numCol="1" rtlCol="0" anchor="ctr" anchorCtr="0" compatLnSpc="1">
            <a:prstTxWarp prst="textNoShape">
              <a:avLst/>
            </a:prstTxWarp>
            <a:noAutofit/>
          </a:bodyPr>
          <a:lstStyle/>
          <a:p>
            <a:pPr fontAlgn="base">
              <a:spcBef>
                <a:spcPct val="0"/>
              </a:spcBef>
              <a:spcAft>
                <a:spcPct val="0"/>
              </a:spcAft>
            </a:pPr>
            <a:endParaRPr lang="es-ES" sz="900" b="1" dirty="0">
              <a:solidFill>
                <a:srgbClr val="000000"/>
              </a:solidFill>
              <a:cs typeface="Arial"/>
            </a:endParaRPr>
          </a:p>
        </p:txBody>
      </p:sp>
      <p:sp>
        <p:nvSpPr>
          <p:cNvPr id="21" name="4 Rectángulo"/>
          <p:cNvSpPr/>
          <p:nvPr userDrawn="1"/>
        </p:nvSpPr>
        <p:spPr bwMode="auto">
          <a:xfrm>
            <a:off x="7385813" y="1268760"/>
            <a:ext cx="1516079" cy="4710558"/>
          </a:xfrm>
          <a:prstGeom prst="rect">
            <a:avLst/>
          </a:prstGeom>
          <a:solidFill>
            <a:schemeClr val="tx1">
              <a:lumMod val="60000"/>
              <a:lumOff val="40000"/>
            </a:schemeClr>
          </a:solidFill>
          <a:ln>
            <a:noFill/>
          </a:ln>
          <a:effectLst/>
        </p:spPr>
        <p:txBody>
          <a:bodyPr vert="horz" wrap="square" lIns="0" tIns="0" rIns="90677" bIns="0" numCol="1" rtlCol="0" anchor="ctr" anchorCtr="0" compatLnSpc="1">
            <a:prstTxWarp prst="textNoShape">
              <a:avLst/>
            </a:prstTxWarp>
            <a:noAutofit/>
          </a:bodyPr>
          <a:lstStyle/>
          <a:p>
            <a:pPr fontAlgn="base">
              <a:spcBef>
                <a:spcPct val="0"/>
              </a:spcBef>
              <a:spcAft>
                <a:spcPct val="0"/>
              </a:spcAft>
            </a:pPr>
            <a:endParaRPr lang="es-ES" sz="900" b="1" dirty="0">
              <a:solidFill>
                <a:srgbClr val="000000"/>
              </a:solidFill>
              <a:cs typeface="Arial"/>
            </a:endParaRPr>
          </a:p>
        </p:txBody>
      </p:sp>
      <p:sp>
        <p:nvSpPr>
          <p:cNvPr id="13" name="Marcador de contenido 2"/>
          <p:cNvSpPr>
            <a:spLocks noGrp="1"/>
          </p:cNvSpPr>
          <p:nvPr>
            <p:ph idx="1" hasCustomPrompt="1"/>
          </p:nvPr>
        </p:nvSpPr>
        <p:spPr>
          <a:xfrm>
            <a:off x="1898684" y="1474471"/>
            <a:ext cx="5375943" cy="4504847"/>
          </a:xfrm>
          <a:prstGeom prst="rect">
            <a:avLst/>
          </a:prstGeom>
        </p:spPr>
        <p:txBody>
          <a:bodyPr lIns="0" tIns="0" rIns="0" bIns="0"/>
          <a:lstStyle>
            <a:lvl1pPr marL="0" indent="0">
              <a:buNone/>
              <a:defRPr sz="1500">
                <a:solidFill>
                  <a:schemeClr val="tx1"/>
                </a:solidFill>
              </a:defRPr>
            </a:lvl1pPr>
            <a:lvl2pPr marL="454835" indent="-226917">
              <a:defRPr sz="15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body</a:t>
            </a:r>
            <a:r>
              <a:rPr lang="es-ES_tradnl" dirty="0"/>
              <a:t> </a:t>
            </a:r>
            <a:r>
              <a:rPr lang="es-ES_tradnl" dirty="0" err="1"/>
              <a:t>copy</a:t>
            </a:r>
            <a:endParaRPr lang="es-ES_tradnl" dirty="0"/>
          </a:p>
          <a:p>
            <a:pPr lvl="1"/>
            <a:r>
              <a:rPr lang="es-ES_tradnl" dirty="0"/>
              <a:t>2nd </a:t>
            </a:r>
            <a:r>
              <a:rPr lang="es-ES_tradnl" dirty="0" err="1"/>
              <a:t>level</a:t>
            </a:r>
            <a:endParaRPr lang="es-ES_tradnl" dirty="0"/>
          </a:p>
          <a:p>
            <a:pPr lvl="2"/>
            <a:r>
              <a:rPr lang="es-ES_tradnl" dirty="0"/>
              <a:t>3rd </a:t>
            </a:r>
            <a:r>
              <a:rPr lang="es-ES_tradnl" dirty="0" err="1"/>
              <a:t>level</a:t>
            </a:r>
            <a:endParaRPr lang="es-ES_tradnl" dirty="0"/>
          </a:p>
        </p:txBody>
      </p:sp>
      <p:sp>
        <p:nvSpPr>
          <p:cNvPr id="16" name="Marcador de texto 4"/>
          <p:cNvSpPr>
            <a:spLocks noGrp="1"/>
          </p:cNvSpPr>
          <p:nvPr>
            <p:ph type="body" sz="quarter" idx="10" hasCustomPrompt="1"/>
          </p:nvPr>
        </p:nvSpPr>
        <p:spPr>
          <a:xfrm>
            <a:off x="337477" y="1468479"/>
            <a:ext cx="1346912" cy="1339924"/>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1</a:t>
            </a:r>
          </a:p>
        </p:txBody>
      </p:sp>
      <p:sp>
        <p:nvSpPr>
          <p:cNvPr id="17" name="Marcador de texto 4"/>
          <p:cNvSpPr>
            <a:spLocks noGrp="1"/>
          </p:cNvSpPr>
          <p:nvPr>
            <p:ph type="body" sz="quarter" idx="11" hasCustomPrompt="1"/>
          </p:nvPr>
        </p:nvSpPr>
        <p:spPr>
          <a:xfrm>
            <a:off x="337477" y="2989014"/>
            <a:ext cx="1346912" cy="1285488"/>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2</a:t>
            </a:r>
          </a:p>
        </p:txBody>
      </p:sp>
      <p:sp>
        <p:nvSpPr>
          <p:cNvPr id="18" name="Marcador de texto 4"/>
          <p:cNvSpPr>
            <a:spLocks noGrp="1"/>
          </p:cNvSpPr>
          <p:nvPr>
            <p:ph type="body" sz="quarter" idx="12" hasCustomPrompt="1"/>
          </p:nvPr>
        </p:nvSpPr>
        <p:spPr>
          <a:xfrm>
            <a:off x="337477" y="4455114"/>
            <a:ext cx="1346912" cy="1285488"/>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3</a:t>
            </a:r>
          </a:p>
        </p:txBody>
      </p:sp>
      <p:sp>
        <p:nvSpPr>
          <p:cNvPr id="26" name="Marcador de texto 4"/>
          <p:cNvSpPr>
            <a:spLocks noGrp="1"/>
          </p:cNvSpPr>
          <p:nvPr>
            <p:ph type="body" sz="quarter" idx="13" hasCustomPrompt="1"/>
          </p:nvPr>
        </p:nvSpPr>
        <p:spPr>
          <a:xfrm>
            <a:off x="7470397" y="1468479"/>
            <a:ext cx="1346912" cy="1339924"/>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1</a:t>
            </a:r>
          </a:p>
        </p:txBody>
      </p:sp>
      <p:sp>
        <p:nvSpPr>
          <p:cNvPr id="27" name="Marcador de texto 4"/>
          <p:cNvSpPr>
            <a:spLocks noGrp="1"/>
          </p:cNvSpPr>
          <p:nvPr>
            <p:ph type="body" sz="quarter" idx="14" hasCustomPrompt="1"/>
          </p:nvPr>
        </p:nvSpPr>
        <p:spPr>
          <a:xfrm>
            <a:off x="7470397" y="2989014"/>
            <a:ext cx="1346912" cy="1285488"/>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2</a:t>
            </a:r>
          </a:p>
        </p:txBody>
      </p:sp>
      <p:sp>
        <p:nvSpPr>
          <p:cNvPr id="28" name="Marcador de texto 4"/>
          <p:cNvSpPr>
            <a:spLocks noGrp="1"/>
          </p:cNvSpPr>
          <p:nvPr>
            <p:ph type="body" sz="quarter" idx="15" hasCustomPrompt="1"/>
          </p:nvPr>
        </p:nvSpPr>
        <p:spPr>
          <a:xfrm>
            <a:off x="7470397" y="4455114"/>
            <a:ext cx="1346912" cy="1285488"/>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text3</a:t>
            </a:r>
          </a:p>
        </p:txBody>
      </p:sp>
      <p:sp>
        <p:nvSpPr>
          <p:cNvPr id="12"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414833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squares + text+ Background">
    <p:spTree>
      <p:nvGrpSpPr>
        <p:cNvPr id="1" name=""/>
        <p:cNvGrpSpPr/>
        <p:nvPr/>
      </p:nvGrpSpPr>
      <p:grpSpPr>
        <a:xfrm>
          <a:off x="0" y="0"/>
          <a:ext cx="0" cy="0"/>
          <a:chOff x="0" y="0"/>
          <a:chExt cx="0" cy="0"/>
        </a:xfrm>
      </p:grpSpPr>
      <p:sp>
        <p:nvSpPr>
          <p:cNvPr id="12" name="4 Rectángulo"/>
          <p:cNvSpPr/>
          <p:nvPr userDrawn="1"/>
        </p:nvSpPr>
        <p:spPr bwMode="auto">
          <a:xfrm>
            <a:off x="1768972" y="1268760"/>
            <a:ext cx="5616841" cy="4710558"/>
          </a:xfrm>
          <a:prstGeom prst="rect">
            <a:avLst/>
          </a:prstGeom>
          <a:solidFill>
            <a:schemeClr val="tx1">
              <a:lumMod val="20000"/>
              <a:lumOff val="80000"/>
            </a:schemeClr>
          </a:solidFill>
          <a:ln>
            <a:noFill/>
          </a:ln>
          <a:effectLst/>
        </p:spPr>
        <p:txBody>
          <a:bodyPr vert="horz" wrap="square" lIns="0" tIns="0" rIns="90677" bIns="0" numCol="1" rtlCol="0" anchor="ctr" anchorCtr="0" compatLnSpc="1">
            <a:prstTxWarp prst="textNoShape">
              <a:avLst/>
            </a:prstTxWarp>
            <a:noAutofit/>
          </a:bodyPr>
          <a:lstStyle/>
          <a:p>
            <a:pPr fontAlgn="base">
              <a:spcBef>
                <a:spcPct val="0"/>
              </a:spcBef>
              <a:spcAft>
                <a:spcPct val="0"/>
              </a:spcAft>
            </a:pPr>
            <a:endParaRPr lang="es-ES" sz="900" b="1" dirty="0">
              <a:solidFill>
                <a:srgbClr val="000000"/>
              </a:solidFill>
              <a:cs typeface="Arial"/>
            </a:endParaRPr>
          </a:p>
        </p:txBody>
      </p:sp>
      <p:sp>
        <p:nvSpPr>
          <p:cNvPr id="3" name="4 Rectángulo"/>
          <p:cNvSpPr/>
          <p:nvPr userDrawn="1"/>
        </p:nvSpPr>
        <p:spPr bwMode="auto">
          <a:xfrm>
            <a:off x="252893" y="1268760"/>
            <a:ext cx="1516079" cy="4710558"/>
          </a:xfrm>
          <a:prstGeom prst="rect">
            <a:avLst/>
          </a:prstGeom>
          <a:solidFill>
            <a:srgbClr val="DF021B"/>
          </a:solidFill>
          <a:ln>
            <a:noFill/>
          </a:ln>
          <a:effectLst/>
        </p:spPr>
        <p:txBody>
          <a:bodyPr vert="horz" wrap="square" lIns="0" tIns="0" rIns="90677" bIns="0" numCol="1" rtlCol="0" anchor="ctr" anchorCtr="0" compatLnSpc="1">
            <a:prstTxWarp prst="textNoShape">
              <a:avLst/>
            </a:prstTxWarp>
            <a:noAutofit/>
          </a:bodyPr>
          <a:lstStyle/>
          <a:p>
            <a:pPr fontAlgn="base">
              <a:spcBef>
                <a:spcPct val="0"/>
              </a:spcBef>
              <a:spcAft>
                <a:spcPct val="0"/>
              </a:spcAft>
            </a:pPr>
            <a:endParaRPr lang="es-ES" sz="900" b="1" dirty="0">
              <a:solidFill>
                <a:srgbClr val="000000"/>
              </a:solidFill>
              <a:cs typeface="Arial"/>
            </a:endParaRPr>
          </a:p>
        </p:txBody>
      </p:sp>
      <p:sp>
        <p:nvSpPr>
          <p:cNvPr id="9" name="Marcador de contenido 2"/>
          <p:cNvSpPr>
            <a:spLocks noGrp="1"/>
          </p:cNvSpPr>
          <p:nvPr>
            <p:ph idx="1" hasCustomPrompt="1"/>
          </p:nvPr>
        </p:nvSpPr>
        <p:spPr>
          <a:xfrm>
            <a:off x="1898684" y="1474472"/>
            <a:ext cx="5375943" cy="4353639"/>
          </a:xfrm>
          <a:prstGeom prst="rect">
            <a:avLst/>
          </a:prstGeom>
        </p:spPr>
        <p:txBody>
          <a:bodyPr lIns="0" tIns="0" rIns="0" bIns="0"/>
          <a:lstStyle>
            <a:lvl1pPr marL="0" indent="0">
              <a:buNone/>
              <a:defRPr sz="1500">
                <a:solidFill>
                  <a:schemeClr val="tx1"/>
                </a:solidFill>
              </a:defRPr>
            </a:lvl1pPr>
            <a:lvl2pPr marL="454835" indent="-226917">
              <a:defRPr sz="1500">
                <a:solidFill>
                  <a:schemeClr val="tx1"/>
                </a:solidFill>
              </a:defRPr>
            </a:lvl2pPr>
            <a:lvl3pPr marL="675754" indent="-220919">
              <a:defRPr sz="1500">
                <a:solidFill>
                  <a:schemeClr val="tx1"/>
                </a:solidFill>
              </a:defRPr>
            </a:lvl3pPr>
            <a:lvl4pPr marL="902672" indent="-226917">
              <a:defRPr>
                <a:solidFill>
                  <a:schemeClr val="tx1"/>
                </a:solidFill>
              </a:defRPr>
            </a:lvl4pPr>
            <a:lvl5pPr marL="1130588" indent="-227917">
              <a:defRPr sz="1300">
                <a:solidFill>
                  <a:schemeClr val="tx1"/>
                </a:solidFill>
              </a:defRPr>
            </a:lvl5pPr>
          </a:lstStyle>
          <a:p>
            <a:pPr lvl="0"/>
            <a:r>
              <a:rPr lang="es-ES_tradnl" dirty="0" err="1"/>
              <a:t>Edit</a:t>
            </a:r>
            <a:r>
              <a:rPr lang="es-ES_tradnl" dirty="0"/>
              <a:t> </a:t>
            </a:r>
            <a:r>
              <a:rPr lang="es-ES_tradnl" dirty="0" err="1"/>
              <a:t>body</a:t>
            </a:r>
            <a:r>
              <a:rPr lang="es-ES_tradnl" dirty="0"/>
              <a:t> </a:t>
            </a:r>
            <a:r>
              <a:rPr lang="es-ES_tradnl" dirty="0" err="1"/>
              <a:t>copy</a:t>
            </a:r>
            <a:endParaRPr lang="es-ES_tradnl" dirty="0"/>
          </a:p>
          <a:p>
            <a:pPr lvl="1"/>
            <a:r>
              <a:rPr lang="es-ES_tradnl" dirty="0"/>
              <a:t>2nd </a:t>
            </a:r>
            <a:r>
              <a:rPr lang="es-ES_tradnl" dirty="0" err="1"/>
              <a:t>level</a:t>
            </a:r>
            <a:endParaRPr lang="es-ES_tradnl" dirty="0"/>
          </a:p>
          <a:p>
            <a:pPr lvl="2"/>
            <a:r>
              <a:rPr lang="es-ES_tradnl" dirty="0"/>
              <a:t>3rd </a:t>
            </a:r>
            <a:r>
              <a:rPr lang="es-ES_tradnl" dirty="0" err="1"/>
              <a:t>level</a:t>
            </a:r>
            <a:endParaRPr lang="es-ES_tradnl" dirty="0"/>
          </a:p>
        </p:txBody>
      </p:sp>
      <p:sp>
        <p:nvSpPr>
          <p:cNvPr id="15" name="4 Rectángulo"/>
          <p:cNvSpPr/>
          <p:nvPr userDrawn="1"/>
        </p:nvSpPr>
        <p:spPr bwMode="auto">
          <a:xfrm>
            <a:off x="7385813" y="1268760"/>
            <a:ext cx="1516079" cy="4710558"/>
          </a:xfrm>
          <a:prstGeom prst="rect">
            <a:avLst/>
          </a:prstGeom>
          <a:solidFill>
            <a:schemeClr val="tx1">
              <a:lumMod val="60000"/>
              <a:lumOff val="40000"/>
            </a:schemeClr>
          </a:solidFill>
          <a:ln>
            <a:noFill/>
          </a:ln>
          <a:effectLst/>
        </p:spPr>
        <p:txBody>
          <a:bodyPr vert="horz" wrap="square" lIns="0" tIns="0" rIns="90677" bIns="0" numCol="1" rtlCol="0" anchor="ctr" anchorCtr="0" compatLnSpc="1">
            <a:prstTxWarp prst="textNoShape">
              <a:avLst/>
            </a:prstTxWarp>
            <a:noAutofit/>
          </a:bodyPr>
          <a:lstStyle/>
          <a:p>
            <a:pPr fontAlgn="base">
              <a:spcBef>
                <a:spcPct val="0"/>
              </a:spcBef>
              <a:spcAft>
                <a:spcPct val="0"/>
              </a:spcAft>
            </a:pPr>
            <a:endParaRPr lang="es-ES" sz="900" b="1" dirty="0">
              <a:solidFill>
                <a:srgbClr val="000000"/>
              </a:solidFill>
              <a:cs typeface="Arial"/>
            </a:endParaRPr>
          </a:p>
        </p:txBody>
      </p:sp>
      <p:sp>
        <p:nvSpPr>
          <p:cNvPr id="13" name="Marcador de texto 4"/>
          <p:cNvSpPr>
            <a:spLocks noGrp="1"/>
          </p:cNvSpPr>
          <p:nvPr>
            <p:ph type="body" sz="quarter" idx="10" hasCustomPrompt="1"/>
          </p:nvPr>
        </p:nvSpPr>
        <p:spPr>
          <a:xfrm>
            <a:off x="337477" y="1468479"/>
            <a:ext cx="1346912" cy="1339924"/>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1</a:t>
            </a:r>
          </a:p>
        </p:txBody>
      </p:sp>
      <p:sp>
        <p:nvSpPr>
          <p:cNvPr id="14" name="Marcador de texto 4"/>
          <p:cNvSpPr>
            <a:spLocks noGrp="1"/>
          </p:cNvSpPr>
          <p:nvPr>
            <p:ph type="body" sz="quarter" idx="11" hasCustomPrompt="1"/>
          </p:nvPr>
        </p:nvSpPr>
        <p:spPr>
          <a:xfrm>
            <a:off x="337477" y="2989014"/>
            <a:ext cx="1346912" cy="1285488"/>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2</a:t>
            </a:r>
          </a:p>
        </p:txBody>
      </p:sp>
      <p:sp>
        <p:nvSpPr>
          <p:cNvPr id="19" name="Marcador de texto 4"/>
          <p:cNvSpPr>
            <a:spLocks noGrp="1"/>
          </p:cNvSpPr>
          <p:nvPr>
            <p:ph type="body" sz="quarter" idx="12" hasCustomPrompt="1"/>
          </p:nvPr>
        </p:nvSpPr>
        <p:spPr>
          <a:xfrm>
            <a:off x="337477" y="4455114"/>
            <a:ext cx="1346912" cy="1285488"/>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3</a:t>
            </a:r>
          </a:p>
        </p:txBody>
      </p:sp>
      <p:sp>
        <p:nvSpPr>
          <p:cNvPr id="23" name="Marcador de texto 4"/>
          <p:cNvSpPr>
            <a:spLocks noGrp="1"/>
          </p:cNvSpPr>
          <p:nvPr>
            <p:ph type="body" sz="quarter" idx="13" hasCustomPrompt="1"/>
          </p:nvPr>
        </p:nvSpPr>
        <p:spPr>
          <a:xfrm>
            <a:off x="7470397" y="1468479"/>
            <a:ext cx="1346912" cy="1339924"/>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1</a:t>
            </a:r>
          </a:p>
        </p:txBody>
      </p:sp>
      <p:sp>
        <p:nvSpPr>
          <p:cNvPr id="24" name="Marcador de texto 4"/>
          <p:cNvSpPr>
            <a:spLocks noGrp="1"/>
          </p:cNvSpPr>
          <p:nvPr>
            <p:ph type="body" sz="quarter" idx="14" hasCustomPrompt="1"/>
          </p:nvPr>
        </p:nvSpPr>
        <p:spPr>
          <a:xfrm>
            <a:off x="7470397" y="2989014"/>
            <a:ext cx="1346912" cy="1285488"/>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a:t>
            </a:r>
            <a:r>
              <a:rPr lang="es-ES_tradnl" dirty="0" err="1"/>
              <a:t>text</a:t>
            </a:r>
            <a:r>
              <a:rPr lang="es-ES_tradnl" dirty="0"/>
              <a:t> 2</a:t>
            </a:r>
          </a:p>
        </p:txBody>
      </p:sp>
      <p:sp>
        <p:nvSpPr>
          <p:cNvPr id="25" name="Marcador de texto 4"/>
          <p:cNvSpPr>
            <a:spLocks noGrp="1"/>
          </p:cNvSpPr>
          <p:nvPr>
            <p:ph type="body" sz="quarter" idx="15" hasCustomPrompt="1"/>
          </p:nvPr>
        </p:nvSpPr>
        <p:spPr>
          <a:xfrm>
            <a:off x="7470397" y="4455114"/>
            <a:ext cx="1346912" cy="1285488"/>
          </a:xfrm>
          <a:prstGeom prst="rect">
            <a:avLst/>
          </a:prstGeom>
        </p:spPr>
        <p:txBody>
          <a:bodyPr vert="horz" lIns="0" tIns="0" rIns="0" bIns="0"/>
          <a:lstStyle>
            <a:lvl1pPr marL="0" indent="0">
              <a:buNone/>
              <a:defRPr sz="1500">
                <a:solidFill>
                  <a:schemeClr val="bg1"/>
                </a:solidFill>
              </a:defRPr>
            </a:lvl1pPr>
            <a:lvl2pPr marL="457004" indent="0">
              <a:buNone/>
              <a:defRPr sz="1500"/>
            </a:lvl2pPr>
            <a:lvl3pPr marL="914007" indent="0">
              <a:buNone/>
              <a:defRPr sz="1500"/>
            </a:lvl3pPr>
            <a:lvl4pPr marL="1371012" indent="0">
              <a:buNone/>
              <a:defRPr sz="1500"/>
            </a:lvl4pPr>
            <a:lvl5pPr marL="1828018" indent="0">
              <a:buNone/>
              <a:defRPr sz="1500"/>
            </a:lvl5pPr>
          </a:lstStyle>
          <a:p>
            <a:pPr lvl="0"/>
            <a:r>
              <a:rPr lang="es-ES_tradnl" dirty="0" err="1"/>
              <a:t>Edit</a:t>
            </a:r>
            <a:r>
              <a:rPr lang="es-ES_tradnl" dirty="0"/>
              <a:t> text3</a:t>
            </a:r>
          </a:p>
        </p:txBody>
      </p:sp>
      <p:sp>
        <p:nvSpPr>
          <p:cNvPr id="16" name="Marcador de título 1"/>
          <p:cNvSpPr>
            <a:spLocks noGrp="1"/>
          </p:cNvSpPr>
          <p:nvPr>
            <p:ph type="title" hasCustomPrompt="1"/>
          </p:nvPr>
        </p:nvSpPr>
        <p:spPr>
          <a:xfrm>
            <a:off x="252892" y="274641"/>
            <a:ext cx="8652667" cy="230184"/>
          </a:xfrm>
          <a:prstGeom prst="rect">
            <a:avLst/>
          </a:prstGeom>
        </p:spPr>
        <p:txBody>
          <a:bodyPr vert="horz" lIns="0" tIns="0" rIns="0" bIns="0" rtlCol="0" anchor="t">
            <a:noAutofit/>
          </a:bodyPr>
          <a:lstStyle>
            <a:lvl1pPr>
              <a:defRPr>
                <a:solidFill>
                  <a:srgbClr val="DF021B"/>
                </a:solidFill>
              </a:defRPr>
            </a:lvl1pPr>
          </a:lstStyle>
          <a:p>
            <a:r>
              <a:rPr lang="es-ES_tradnl" dirty="0" err="1"/>
              <a:t>Edit</a:t>
            </a:r>
            <a:r>
              <a:rPr lang="es-ES_tradnl" dirty="0"/>
              <a:t> </a:t>
            </a:r>
            <a:r>
              <a:rPr lang="es-ES_tradnl" dirty="0" err="1"/>
              <a:t>title</a:t>
            </a:r>
            <a:endParaRPr lang="es-ES" dirty="0"/>
          </a:p>
        </p:txBody>
      </p:sp>
    </p:spTree>
    <p:extLst>
      <p:ext uri="{BB962C8B-B14F-4D97-AF65-F5344CB8AC3E}">
        <p14:creationId xmlns:p14="http://schemas.microsoft.com/office/powerpoint/2010/main" val="366284987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2.jpeg"/><Relationship Id="rId2" Type="http://schemas.openxmlformats.org/officeDocument/2006/relationships/slideLayout" Target="../slideLayouts/slideLayout6.xml"/><Relationship Id="rId16" Type="http://schemas.openxmlformats.org/officeDocument/2006/relationships/theme" Target="../theme/theme5.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25277"/>
      </p:ext>
    </p:extLst>
  </p:cSld>
  <p:clrMap bg1="lt1" tx1="dk1" bg2="lt2" tx2="dk2" accent1="accent1" accent2="accent2" accent3="accent3" accent4="accent4" accent5="accent5" accent6="accent6" hlink="hlink" folHlink="folHlink"/>
  <p:sldLayoutIdLst>
    <p:sldLayoutId id="2147483668" r:id="rId1"/>
  </p:sldLayoutIdLst>
  <p:hf hdr="0"/>
  <p:txStyles>
    <p:titleStyle>
      <a:lvl1pPr marL="0" indent="0" algn="l" defTabSz="457004" rtl="0" eaLnBrk="1" latinLnBrk="0" hangingPunct="1">
        <a:spcBef>
          <a:spcPct val="0"/>
        </a:spcBef>
        <a:buNone/>
        <a:tabLst/>
        <a:defRPr sz="1800" kern="1200">
          <a:solidFill>
            <a:srgbClr val="E40046"/>
          </a:solidFill>
          <a:latin typeface="Arial"/>
          <a:ea typeface="+mj-ea"/>
          <a:cs typeface="+mj-cs"/>
        </a:defRPr>
      </a:lvl1pPr>
    </p:titleStyle>
    <p:bodyStyle>
      <a:lvl1pPr marL="342753" indent="-342753" algn="l" defTabSz="457004" rtl="0" eaLnBrk="1" latinLnBrk="0" hangingPunct="1">
        <a:spcBef>
          <a:spcPct val="20000"/>
        </a:spcBef>
        <a:buFont typeface="Arial"/>
        <a:buChar char="•"/>
        <a:defRPr sz="1800" kern="1200">
          <a:solidFill>
            <a:srgbClr val="3D3935"/>
          </a:solidFill>
          <a:latin typeface="Arial"/>
          <a:ea typeface="+mn-ea"/>
          <a:cs typeface="+mn-cs"/>
        </a:defRPr>
      </a:lvl1pPr>
      <a:lvl2pPr marL="742633" indent="-285629" algn="l" defTabSz="457004" rtl="0" eaLnBrk="1" latinLnBrk="0" hangingPunct="1">
        <a:spcBef>
          <a:spcPct val="20000"/>
        </a:spcBef>
        <a:buFont typeface="Arial"/>
        <a:buChar char="–"/>
        <a:defRPr sz="1400" kern="1200">
          <a:solidFill>
            <a:srgbClr val="3D3935"/>
          </a:solidFill>
          <a:latin typeface="Arial"/>
          <a:ea typeface="+mn-ea"/>
          <a:cs typeface="+mn-cs"/>
        </a:defRPr>
      </a:lvl2pPr>
      <a:lvl3pPr marL="1142511" indent="-228504" algn="l" defTabSz="457004" rtl="0" eaLnBrk="1" latinLnBrk="0" hangingPunct="1">
        <a:spcBef>
          <a:spcPct val="20000"/>
        </a:spcBef>
        <a:buFont typeface="Arial"/>
        <a:buChar char="•"/>
        <a:defRPr sz="1300" kern="1200">
          <a:solidFill>
            <a:srgbClr val="3D3935"/>
          </a:solidFill>
          <a:latin typeface="Arial"/>
          <a:ea typeface="+mn-ea"/>
          <a:cs typeface="+mn-cs"/>
        </a:defRPr>
      </a:lvl3pPr>
      <a:lvl4pPr marL="1599516" indent="-228504" algn="l" defTabSz="457004" rtl="0" eaLnBrk="1" latinLnBrk="0" hangingPunct="1">
        <a:spcBef>
          <a:spcPct val="20000"/>
        </a:spcBef>
        <a:buFont typeface="Arial"/>
        <a:buChar char="–"/>
        <a:defRPr sz="1300" kern="1200">
          <a:solidFill>
            <a:srgbClr val="3D3935"/>
          </a:solidFill>
          <a:latin typeface="Arial"/>
          <a:ea typeface="+mn-ea"/>
          <a:cs typeface="+mn-cs"/>
        </a:defRPr>
      </a:lvl4pPr>
      <a:lvl5pPr marL="2056522" indent="-228504" algn="l" defTabSz="457004" rtl="0" eaLnBrk="1" latinLnBrk="0" hangingPunct="1">
        <a:spcBef>
          <a:spcPct val="20000"/>
        </a:spcBef>
        <a:buFont typeface="Arial"/>
        <a:buChar char="»"/>
        <a:defRPr sz="1300" kern="1200">
          <a:solidFill>
            <a:srgbClr val="3D3935"/>
          </a:solidFill>
          <a:latin typeface="Arial"/>
          <a:ea typeface="+mn-ea"/>
          <a:cs typeface="+mn-cs"/>
        </a:defRPr>
      </a:lvl5pPr>
      <a:lvl6pPr marL="2513526" indent="-228504" algn="l" defTabSz="457004" rtl="0" eaLnBrk="1" latinLnBrk="0" hangingPunct="1">
        <a:spcBef>
          <a:spcPct val="20000"/>
        </a:spcBef>
        <a:buFont typeface="Arial"/>
        <a:buChar char="•"/>
        <a:defRPr sz="2000" kern="1200">
          <a:solidFill>
            <a:schemeClr val="tx1"/>
          </a:solidFill>
          <a:latin typeface="+mn-lt"/>
          <a:ea typeface="+mn-ea"/>
          <a:cs typeface="+mn-cs"/>
        </a:defRPr>
      </a:lvl6pPr>
      <a:lvl7pPr marL="2970530" indent="-228504" algn="l" defTabSz="457004" rtl="0" eaLnBrk="1" latinLnBrk="0" hangingPunct="1">
        <a:spcBef>
          <a:spcPct val="20000"/>
        </a:spcBef>
        <a:buFont typeface="Arial"/>
        <a:buChar char="•"/>
        <a:defRPr sz="2000" kern="1200">
          <a:solidFill>
            <a:schemeClr val="tx1"/>
          </a:solidFill>
          <a:latin typeface="+mn-lt"/>
          <a:ea typeface="+mn-ea"/>
          <a:cs typeface="+mn-cs"/>
        </a:defRPr>
      </a:lvl7pPr>
      <a:lvl8pPr marL="3427535" indent="-228504" algn="l" defTabSz="457004" rtl="0" eaLnBrk="1" latinLnBrk="0" hangingPunct="1">
        <a:spcBef>
          <a:spcPct val="20000"/>
        </a:spcBef>
        <a:buFont typeface="Arial"/>
        <a:buChar char="•"/>
        <a:defRPr sz="2000" kern="1200">
          <a:solidFill>
            <a:schemeClr val="tx1"/>
          </a:solidFill>
          <a:latin typeface="+mn-lt"/>
          <a:ea typeface="+mn-ea"/>
          <a:cs typeface="+mn-cs"/>
        </a:defRPr>
      </a:lvl8pPr>
      <a:lvl9pPr marL="3884540" indent="-228504" algn="l" defTabSz="45700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004" rtl="0" eaLnBrk="1" latinLnBrk="0" hangingPunct="1">
        <a:defRPr sz="1800" kern="1200">
          <a:solidFill>
            <a:schemeClr val="tx1"/>
          </a:solidFill>
          <a:latin typeface="+mn-lt"/>
          <a:ea typeface="+mn-ea"/>
          <a:cs typeface="+mn-cs"/>
        </a:defRPr>
      </a:lvl1pPr>
      <a:lvl2pPr marL="457004" algn="l" defTabSz="457004" rtl="0" eaLnBrk="1" latinLnBrk="0" hangingPunct="1">
        <a:defRPr sz="1800" kern="1200">
          <a:solidFill>
            <a:schemeClr val="tx1"/>
          </a:solidFill>
          <a:latin typeface="+mn-lt"/>
          <a:ea typeface="+mn-ea"/>
          <a:cs typeface="+mn-cs"/>
        </a:defRPr>
      </a:lvl2pPr>
      <a:lvl3pPr marL="914009" algn="l" defTabSz="457004" rtl="0" eaLnBrk="1" latinLnBrk="0" hangingPunct="1">
        <a:defRPr sz="1800" kern="1200">
          <a:solidFill>
            <a:schemeClr val="tx1"/>
          </a:solidFill>
          <a:latin typeface="+mn-lt"/>
          <a:ea typeface="+mn-ea"/>
          <a:cs typeface="+mn-cs"/>
        </a:defRPr>
      </a:lvl3pPr>
      <a:lvl4pPr marL="1371015" algn="l" defTabSz="457004" rtl="0" eaLnBrk="1" latinLnBrk="0" hangingPunct="1">
        <a:defRPr sz="1800" kern="1200">
          <a:solidFill>
            <a:schemeClr val="tx1"/>
          </a:solidFill>
          <a:latin typeface="+mn-lt"/>
          <a:ea typeface="+mn-ea"/>
          <a:cs typeface="+mn-cs"/>
        </a:defRPr>
      </a:lvl4pPr>
      <a:lvl5pPr marL="1828018" algn="l" defTabSz="457004" rtl="0" eaLnBrk="1" latinLnBrk="0" hangingPunct="1">
        <a:defRPr sz="1800" kern="1200">
          <a:solidFill>
            <a:schemeClr val="tx1"/>
          </a:solidFill>
          <a:latin typeface="+mn-lt"/>
          <a:ea typeface="+mn-ea"/>
          <a:cs typeface="+mn-cs"/>
        </a:defRPr>
      </a:lvl5pPr>
      <a:lvl6pPr marL="2285023" algn="l" defTabSz="457004" rtl="0" eaLnBrk="1" latinLnBrk="0" hangingPunct="1">
        <a:defRPr sz="1800" kern="1200">
          <a:solidFill>
            <a:schemeClr val="tx1"/>
          </a:solidFill>
          <a:latin typeface="+mn-lt"/>
          <a:ea typeface="+mn-ea"/>
          <a:cs typeface="+mn-cs"/>
        </a:defRPr>
      </a:lvl6pPr>
      <a:lvl7pPr marL="2742028" algn="l" defTabSz="457004" rtl="0" eaLnBrk="1" latinLnBrk="0" hangingPunct="1">
        <a:defRPr sz="1800" kern="1200">
          <a:solidFill>
            <a:schemeClr val="tx1"/>
          </a:solidFill>
          <a:latin typeface="+mn-lt"/>
          <a:ea typeface="+mn-ea"/>
          <a:cs typeface="+mn-cs"/>
        </a:defRPr>
      </a:lvl7pPr>
      <a:lvl8pPr marL="3199033" algn="l" defTabSz="457004" rtl="0" eaLnBrk="1" latinLnBrk="0" hangingPunct="1">
        <a:defRPr sz="1800" kern="1200">
          <a:solidFill>
            <a:schemeClr val="tx1"/>
          </a:solidFill>
          <a:latin typeface="+mn-lt"/>
          <a:ea typeface="+mn-ea"/>
          <a:cs typeface="+mn-cs"/>
        </a:defRPr>
      </a:lvl8pPr>
      <a:lvl9pPr marL="3656037" algn="l" defTabSz="45700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D3935"/>
        </a:solidFill>
        <a:effectLst/>
      </p:bgPr>
    </p:bg>
    <p:spTree>
      <p:nvGrpSpPr>
        <p:cNvPr id="1" name=""/>
        <p:cNvGrpSpPr/>
        <p:nvPr/>
      </p:nvGrpSpPr>
      <p:grpSpPr>
        <a:xfrm>
          <a:off x="0" y="0"/>
          <a:ext cx="0" cy="0"/>
          <a:chOff x="0" y="0"/>
          <a:chExt cx="0" cy="0"/>
        </a:xfrm>
      </p:grpSpPr>
      <p:cxnSp>
        <p:nvCxnSpPr>
          <p:cNvPr id="8" name="Conector recto 7"/>
          <p:cNvCxnSpPr/>
          <p:nvPr/>
        </p:nvCxnSpPr>
        <p:spPr>
          <a:xfrm>
            <a:off x="252892" y="6399914"/>
            <a:ext cx="8652667"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0" name="Imagen 9"/>
          <p:cNvPicPr>
            <a:picLocks noChangeAspect="1"/>
          </p:cNvPicPr>
          <p:nvPr/>
        </p:nvPicPr>
        <p:blipFill>
          <a:blip r:embed="rId3"/>
          <a:stretch>
            <a:fillRect/>
          </a:stretch>
        </p:blipFill>
        <p:spPr>
          <a:xfrm>
            <a:off x="8107843" y="6489226"/>
            <a:ext cx="794541" cy="152874"/>
          </a:xfrm>
          <a:prstGeom prst="rect">
            <a:avLst/>
          </a:prstGeom>
        </p:spPr>
      </p:pic>
    </p:spTree>
    <p:extLst>
      <p:ext uri="{BB962C8B-B14F-4D97-AF65-F5344CB8AC3E}">
        <p14:creationId xmlns:p14="http://schemas.microsoft.com/office/powerpoint/2010/main" val="1705760332"/>
      </p:ext>
    </p:extLst>
  </p:cSld>
  <p:clrMap bg1="lt1" tx1="dk1" bg2="lt2" tx2="dk2" accent1="accent1" accent2="accent2" accent3="accent3" accent4="accent4" accent5="accent5" accent6="accent6" hlink="hlink" folHlink="folHlink"/>
  <p:sldLayoutIdLst>
    <p:sldLayoutId id="2147483685" r:id="rId1"/>
  </p:sldLayoutIdLst>
  <p:hf hdr="0"/>
  <p:txStyles>
    <p:titleStyle>
      <a:lvl1pPr marL="0" indent="0" algn="l" defTabSz="457004" rtl="0" eaLnBrk="1" latinLnBrk="0" hangingPunct="1">
        <a:spcBef>
          <a:spcPct val="0"/>
        </a:spcBef>
        <a:buNone/>
        <a:tabLst/>
        <a:defRPr sz="1800" kern="1200">
          <a:solidFill>
            <a:srgbClr val="E40046"/>
          </a:solidFill>
          <a:latin typeface="Arial"/>
          <a:ea typeface="+mj-ea"/>
          <a:cs typeface="+mj-cs"/>
        </a:defRPr>
      </a:lvl1pPr>
    </p:titleStyle>
    <p:bodyStyle>
      <a:lvl1pPr marL="342753" indent="-342753" algn="l" defTabSz="457004" rtl="0" eaLnBrk="1" latinLnBrk="0" hangingPunct="1">
        <a:spcBef>
          <a:spcPct val="20000"/>
        </a:spcBef>
        <a:buFont typeface="Arial"/>
        <a:buChar char="•"/>
        <a:defRPr sz="1800" kern="1200">
          <a:solidFill>
            <a:srgbClr val="3D3935"/>
          </a:solidFill>
          <a:latin typeface="Arial"/>
          <a:ea typeface="+mn-ea"/>
          <a:cs typeface="+mn-cs"/>
        </a:defRPr>
      </a:lvl1pPr>
      <a:lvl2pPr marL="742633" indent="-285629" algn="l" defTabSz="457004" rtl="0" eaLnBrk="1" latinLnBrk="0" hangingPunct="1">
        <a:spcBef>
          <a:spcPct val="20000"/>
        </a:spcBef>
        <a:buFont typeface="Arial"/>
        <a:buChar char="–"/>
        <a:defRPr sz="1400" kern="1200">
          <a:solidFill>
            <a:srgbClr val="3D3935"/>
          </a:solidFill>
          <a:latin typeface="Arial"/>
          <a:ea typeface="+mn-ea"/>
          <a:cs typeface="+mn-cs"/>
        </a:defRPr>
      </a:lvl2pPr>
      <a:lvl3pPr marL="1142511" indent="-228504" algn="l" defTabSz="457004" rtl="0" eaLnBrk="1" latinLnBrk="0" hangingPunct="1">
        <a:spcBef>
          <a:spcPct val="20000"/>
        </a:spcBef>
        <a:buFont typeface="Arial"/>
        <a:buChar char="•"/>
        <a:defRPr sz="1300" kern="1200">
          <a:solidFill>
            <a:srgbClr val="3D3935"/>
          </a:solidFill>
          <a:latin typeface="Arial"/>
          <a:ea typeface="+mn-ea"/>
          <a:cs typeface="+mn-cs"/>
        </a:defRPr>
      </a:lvl3pPr>
      <a:lvl4pPr marL="1599516" indent="-228504" algn="l" defTabSz="457004" rtl="0" eaLnBrk="1" latinLnBrk="0" hangingPunct="1">
        <a:spcBef>
          <a:spcPct val="20000"/>
        </a:spcBef>
        <a:buFont typeface="Arial"/>
        <a:buChar char="–"/>
        <a:defRPr sz="1300" kern="1200">
          <a:solidFill>
            <a:srgbClr val="3D3935"/>
          </a:solidFill>
          <a:latin typeface="Arial"/>
          <a:ea typeface="+mn-ea"/>
          <a:cs typeface="+mn-cs"/>
        </a:defRPr>
      </a:lvl4pPr>
      <a:lvl5pPr marL="2056522" indent="-228504" algn="l" defTabSz="457004" rtl="0" eaLnBrk="1" latinLnBrk="0" hangingPunct="1">
        <a:spcBef>
          <a:spcPct val="20000"/>
        </a:spcBef>
        <a:buFont typeface="Arial"/>
        <a:buChar char="»"/>
        <a:defRPr sz="1300" kern="1200">
          <a:solidFill>
            <a:srgbClr val="3D3935"/>
          </a:solidFill>
          <a:latin typeface="Arial"/>
          <a:ea typeface="+mn-ea"/>
          <a:cs typeface="+mn-cs"/>
        </a:defRPr>
      </a:lvl5pPr>
      <a:lvl6pPr marL="2513526" indent="-228504" algn="l" defTabSz="457004" rtl="0" eaLnBrk="1" latinLnBrk="0" hangingPunct="1">
        <a:spcBef>
          <a:spcPct val="20000"/>
        </a:spcBef>
        <a:buFont typeface="Arial"/>
        <a:buChar char="•"/>
        <a:defRPr sz="2000" kern="1200">
          <a:solidFill>
            <a:schemeClr val="tx1"/>
          </a:solidFill>
          <a:latin typeface="+mn-lt"/>
          <a:ea typeface="+mn-ea"/>
          <a:cs typeface="+mn-cs"/>
        </a:defRPr>
      </a:lvl6pPr>
      <a:lvl7pPr marL="2970530" indent="-228504" algn="l" defTabSz="457004" rtl="0" eaLnBrk="1" latinLnBrk="0" hangingPunct="1">
        <a:spcBef>
          <a:spcPct val="20000"/>
        </a:spcBef>
        <a:buFont typeface="Arial"/>
        <a:buChar char="•"/>
        <a:defRPr sz="2000" kern="1200">
          <a:solidFill>
            <a:schemeClr val="tx1"/>
          </a:solidFill>
          <a:latin typeface="+mn-lt"/>
          <a:ea typeface="+mn-ea"/>
          <a:cs typeface="+mn-cs"/>
        </a:defRPr>
      </a:lvl7pPr>
      <a:lvl8pPr marL="3427535" indent="-228504" algn="l" defTabSz="457004" rtl="0" eaLnBrk="1" latinLnBrk="0" hangingPunct="1">
        <a:spcBef>
          <a:spcPct val="20000"/>
        </a:spcBef>
        <a:buFont typeface="Arial"/>
        <a:buChar char="•"/>
        <a:defRPr sz="2000" kern="1200">
          <a:solidFill>
            <a:schemeClr val="tx1"/>
          </a:solidFill>
          <a:latin typeface="+mn-lt"/>
          <a:ea typeface="+mn-ea"/>
          <a:cs typeface="+mn-cs"/>
        </a:defRPr>
      </a:lvl8pPr>
      <a:lvl9pPr marL="3884540" indent="-228504" algn="l" defTabSz="45700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004" rtl="0" eaLnBrk="1" latinLnBrk="0" hangingPunct="1">
        <a:defRPr sz="1800" kern="1200">
          <a:solidFill>
            <a:schemeClr val="tx1"/>
          </a:solidFill>
          <a:latin typeface="+mn-lt"/>
          <a:ea typeface="+mn-ea"/>
          <a:cs typeface="+mn-cs"/>
        </a:defRPr>
      </a:lvl1pPr>
      <a:lvl2pPr marL="457004" algn="l" defTabSz="457004" rtl="0" eaLnBrk="1" latinLnBrk="0" hangingPunct="1">
        <a:defRPr sz="1800" kern="1200">
          <a:solidFill>
            <a:schemeClr val="tx1"/>
          </a:solidFill>
          <a:latin typeface="+mn-lt"/>
          <a:ea typeface="+mn-ea"/>
          <a:cs typeface="+mn-cs"/>
        </a:defRPr>
      </a:lvl2pPr>
      <a:lvl3pPr marL="914009" algn="l" defTabSz="457004" rtl="0" eaLnBrk="1" latinLnBrk="0" hangingPunct="1">
        <a:defRPr sz="1800" kern="1200">
          <a:solidFill>
            <a:schemeClr val="tx1"/>
          </a:solidFill>
          <a:latin typeface="+mn-lt"/>
          <a:ea typeface="+mn-ea"/>
          <a:cs typeface="+mn-cs"/>
        </a:defRPr>
      </a:lvl3pPr>
      <a:lvl4pPr marL="1371015" algn="l" defTabSz="457004" rtl="0" eaLnBrk="1" latinLnBrk="0" hangingPunct="1">
        <a:defRPr sz="1800" kern="1200">
          <a:solidFill>
            <a:schemeClr val="tx1"/>
          </a:solidFill>
          <a:latin typeface="+mn-lt"/>
          <a:ea typeface="+mn-ea"/>
          <a:cs typeface="+mn-cs"/>
        </a:defRPr>
      </a:lvl4pPr>
      <a:lvl5pPr marL="1828018" algn="l" defTabSz="457004" rtl="0" eaLnBrk="1" latinLnBrk="0" hangingPunct="1">
        <a:defRPr sz="1800" kern="1200">
          <a:solidFill>
            <a:schemeClr val="tx1"/>
          </a:solidFill>
          <a:latin typeface="+mn-lt"/>
          <a:ea typeface="+mn-ea"/>
          <a:cs typeface="+mn-cs"/>
        </a:defRPr>
      </a:lvl5pPr>
      <a:lvl6pPr marL="2285023" algn="l" defTabSz="457004" rtl="0" eaLnBrk="1" latinLnBrk="0" hangingPunct="1">
        <a:defRPr sz="1800" kern="1200">
          <a:solidFill>
            <a:schemeClr val="tx1"/>
          </a:solidFill>
          <a:latin typeface="+mn-lt"/>
          <a:ea typeface="+mn-ea"/>
          <a:cs typeface="+mn-cs"/>
        </a:defRPr>
      </a:lvl6pPr>
      <a:lvl7pPr marL="2742028" algn="l" defTabSz="457004" rtl="0" eaLnBrk="1" latinLnBrk="0" hangingPunct="1">
        <a:defRPr sz="1800" kern="1200">
          <a:solidFill>
            <a:schemeClr val="tx1"/>
          </a:solidFill>
          <a:latin typeface="+mn-lt"/>
          <a:ea typeface="+mn-ea"/>
          <a:cs typeface="+mn-cs"/>
        </a:defRPr>
      </a:lvl7pPr>
      <a:lvl8pPr marL="3199033" algn="l" defTabSz="457004" rtl="0" eaLnBrk="1" latinLnBrk="0" hangingPunct="1">
        <a:defRPr sz="1800" kern="1200">
          <a:solidFill>
            <a:schemeClr val="tx1"/>
          </a:solidFill>
          <a:latin typeface="+mn-lt"/>
          <a:ea typeface="+mn-ea"/>
          <a:cs typeface="+mn-cs"/>
        </a:defRPr>
      </a:lvl8pPr>
      <a:lvl9pPr marL="3656037" algn="l" defTabSz="45700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D3935">
            <a:alpha val="50000"/>
          </a:srgbClr>
        </a:solidFill>
        <a:effectLst/>
      </p:bgPr>
    </p:bg>
    <p:spTree>
      <p:nvGrpSpPr>
        <p:cNvPr id="1" name=""/>
        <p:cNvGrpSpPr/>
        <p:nvPr/>
      </p:nvGrpSpPr>
      <p:grpSpPr>
        <a:xfrm>
          <a:off x="0" y="0"/>
          <a:ext cx="0" cy="0"/>
          <a:chOff x="0" y="0"/>
          <a:chExt cx="0" cy="0"/>
        </a:xfrm>
      </p:grpSpPr>
      <p:cxnSp>
        <p:nvCxnSpPr>
          <p:cNvPr id="8" name="Conector recto 7"/>
          <p:cNvCxnSpPr/>
          <p:nvPr/>
        </p:nvCxnSpPr>
        <p:spPr>
          <a:xfrm>
            <a:off x="252892" y="6399914"/>
            <a:ext cx="8652667"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9" name="Imagen 8"/>
          <p:cNvPicPr>
            <a:picLocks noChangeAspect="1"/>
          </p:cNvPicPr>
          <p:nvPr/>
        </p:nvPicPr>
        <p:blipFill>
          <a:blip r:embed="rId3"/>
          <a:stretch>
            <a:fillRect/>
          </a:stretch>
        </p:blipFill>
        <p:spPr>
          <a:xfrm>
            <a:off x="8107843" y="6489226"/>
            <a:ext cx="794541" cy="152874"/>
          </a:xfrm>
          <a:prstGeom prst="rect">
            <a:avLst/>
          </a:prstGeom>
        </p:spPr>
      </p:pic>
    </p:spTree>
    <p:extLst>
      <p:ext uri="{BB962C8B-B14F-4D97-AF65-F5344CB8AC3E}">
        <p14:creationId xmlns:p14="http://schemas.microsoft.com/office/powerpoint/2010/main" val="79002200"/>
      </p:ext>
    </p:extLst>
  </p:cSld>
  <p:clrMap bg1="lt1" tx1="dk1" bg2="lt2" tx2="dk2" accent1="accent1" accent2="accent2" accent3="accent3" accent4="accent4" accent5="accent5" accent6="accent6" hlink="hlink" folHlink="folHlink"/>
  <p:sldLayoutIdLst>
    <p:sldLayoutId id="2147483693" r:id="rId1"/>
  </p:sldLayoutIdLst>
  <p:hf hdr="0"/>
  <p:txStyles>
    <p:titleStyle>
      <a:lvl1pPr marL="0" indent="0" algn="l" defTabSz="457004" rtl="0" eaLnBrk="1" latinLnBrk="0" hangingPunct="1">
        <a:spcBef>
          <a:spcPct val="0"/>
        </a:spcBef>
        <a:buNone/>
        <a:tabLst/>
        <a:defRPr sz="1800" kern="1200">
          <a:solidFill>
            <a:srgbClr val="E40046"/>
          </a:solidFill>
          <a:latin typeface="Arial"/>
          <a:ea typeface="+mj-ea"/>
          <a:cs typeface="+mj-cs"/>
        </a:defRPr>
      </a:lvl1pPr>
    </p:titleStyle>
    <p:bodyStyle>
      <a:lvl1pPr marL="342753" indent="-342753" algn="l" defTabSz="457004" rtl="0" eaLnBrk="1" latinLnBrk="0" hangingPunct="1">
        <a:spcBef>
          <a:spcPct val="20000"/>
        </a:spcBef>
        <a:buFont typeface="Arial"/>
        <a:buChar char="•"/>
        <a:defRPr sz="1800" kern="1200">
          <a:solidFill>
            <a:srgbClr val="3D3935"/>
          </a:solidFill>
          <a:latin typeface="Arial"/>
          <a:ea typeface="+mn-ea"/>
          <a:cs typeface="+mn-cs"/>
        </a:defRPr>
      </a:lvl1pPr>
      <a:lvl2pPr marL="742633" indent="-285629" algn="l" defTabSz="457004" rtl="0" eaLnBrk="1" latinLnBrk="0" hangingPunct="1">
        <a:spcBef>
          <a:spcPct val="20000"/>
        </a:spcBef>
        <a:buFont typeface="Arial"/>
        <a:buChar char="–"/>
        <a:defRPr sz="1400" kern="1200">
          <a:solidFill>
            <a:srgbClr val="3D3935"/>
          </a:solidFill>
          <a:latin typeface="Arial"/>
          <a:ea typeface="+mn-ea"/>
          <a:cs typeface="+mn-cs"/>
        </a:defRPr>
      </a:lvl2pPr>
      <a:lvl3pPr marL="1142511" indent="-228504" algn="l" defTabSz="457004" rtl="0" eaLnBrk="1" latinLnBrk="0" hangingPunct="1">
        <a:spcBef>
          <a:spcPct val="20000"/>
        </a:spcBef>
        <a:buFont typeface="Arial"/>
        <a:buChar char="•"/>
        <a:defRPr sz="1300" kern="1200">
          <a:solidFill>
            <a:srgbClr val="3D3935"/>
          </a:solidFill>
          <a:latin typeface="Arial"/>
          <a:ea typeface="+mn-ea"/>
          <a:cs typeface="+mn-cs"/>
        </a:defRPr>
      </a:lvl3pPr>
      <a:lvl4pPr marL="1599516" indent="-228504" algn="l" defTabSz="457004" rtl="0" eaLnBrk="1" latinLnBrk="0" hangingPunct="1">
        <a:spcBef>
          <a:spcPct val="20000"/>
        </a:spcBef>
        <a:buFont typeface="Arial"/>
        <a:buChar char="–"/>
        <a:defRPr sz="1300" kern="1200">
          <a:solidFill>
            <a:srgbClr val="3D3935"/>
          </a:solidFill>
          <a:latin typeface="Arial"/>
          <a:ea typeface="+mn-ea"/>
          <a:cs typeface="+mn-cs"/>
        </a:defRPr>
      </a:lvl4pPr>
      <a:lvl5pPr marL="2056522" indent="-228504" algn="l" defTabSz="457004" rtl="0" eaLnBrk="1" latinLnBrk="0" hangingPunct="1">
        <a:spcBef>
          <a:spcPct val="20000"/>
        </a:spcBef>
        <a:buFont typeface="Arial"/>
        <a:buChar char="»"/>
        <a:defRPr sz="1300" kern="1200">
          <a:solidFill>
            <a:srgbClr val="3D3935"/>
          </a:solidFill>
          <a:latin typeface="Arial"/>
          <a:ea typeface="+mn-ea"/>
          <a:cs typeface="+mn-cs"/>
        </a:defRPr>
      </a:lvl5pPr>
      <a:lvl6pPr marL="2513526" indent="-228504" algn="l" defTabSz="457004" rtl="0" eaLnBrk="1" latinLnBrk="0" hangingPunct="1">
        <a:spcBef>
          <a:spcPct val="20000"/>
        </a:spcBef>
        <a:buFont typeface="Arial"/>
        <a:buChar char="•"/>
        <a:defRPr sz="2000" kern="1200">
          <a:solidFill>
            <a:schemeClr val="tx1"/>
          </a:solidFill>
          <a:latin typeface="+mn-lt"/>
          <a:ea typeface="+mn-ea"/>
          <a:cs typeface="+mn-cs"/>
        </a:defRPr>
      </a:lvl6pPr>
      <a:lvl7pPr marL="2970530" indent="-228504" algn="l" defTabSz="457004" rtl="0" eaLnBrk="1" latinLnBrk="0" hangingPunct="1">
        <a:spcBef>
          <a:spcPct val="20000"/>
        </a:spcBef>
        <a:buFont typeface="Arial"/>
        <a:buChar char="•"/>
        <a:defRPr sz="2000" kern="1200">
          <a:solidFill>
            <a:schemeClr val="tx1"/>
          </a:solidFill>
          <a:latin typeface="+mn-lt"/>
          <a:ea typeface="+mn-ea"/>
          <a:cs typeface="+mn-cs"/>
        </a:defRPr>
      </a:lvl7pPr>
      <a:lvl8pPr marL="3427535" indent="-228504" algn="l" defTabSz="457004" rtl="0" eaLnBrk="1" latinLnBrk="0" hangingPunct="1">
        <a:spcBef>
          <a:spcPct val="20000"/>
        </a:spcBef>
        <a:buFont typeface="Arial"/>
        <a:buChar char="•"/>
        <a:defRPr sz="2000" kern="1200">
          <a:solidFill>
            <a:schemeClr val="tx1"/>
          </a:solidFill>
          <a:latin typeface="+mn-lt"/>
          <a:ea typeface="+mn-ea"/>
          <a:cs typeface="+mn-cs"/>
        </a:defRPr>
      </a:lvl8pPr>
      <a:lvl9pPr marL="3884540" indent="-228504" algn="l" defTabSz="45700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004" rtl="0" eaLnBrk="1" latinLnBrk="0" hangingPunct="1">
        <a:defRPr sz="1800" kern="1200">
          <a:solidFill>
            <a:schemeClr val="tx1"/>
          </a:solidFill>
          <a:latin typeface="+mn-lt"/>
          <a:ea typeface="+mn-ea"/>
          <a:cs typeface="+mn-cs"/>
        </a:defRPr>
      </a:lvl1pPr>
      <a:lvl2pPr marL="457004" algn="l" defTabSz="457004" rtl="0" eaLnBrk="1" latinLnBrk="0" hangingPunct="1">
        <a:defRPr sz="1800" kern="1200">
          <a:solidFill>
            <a:schemeClr val="tx1"/>
          </a:solidFill>
          <a:latin typeface="+mn-lt"/>
          <a:ea typeface="+mn-ea"/>
          <a:cs typeface="+mn-cs"/>
        </a:defRPr>
      </a:lvl2pPr>
      <a:lvl3pPr marL="914009" algn="l" defTabSz="457004" rtl="0" eaLnBrk="1" latinLnBrk="0" hangingPunct="1">
        <a:defRPr sz="1800" kern="1200">
          <a:solidFill>
            <a:schemeClr val="tx1"/>
          </a:solidFill>
          <a:latin typeface="+mn-lt"/>
          <a:ea typeface="+mn-ea"/>
          <a:cs typeface="+mn-cs"/>
        </a:defRPr>
      </a:lvl3pPr>
      <a:lvl4pPr marL="1371015" algn="l" defTabSz="457004" rtl="0" eaLnBrk="1" latinLnBrk="0" hangingPunct="1">
        <a:defRPr sz="1800" kern="1200">
          <a:solidFill>
            <a:schemeClr val="tx1"/>
          </a:solidFill>
          <a:latin typeface="+mn-lt"/>
          <a:ea typeface="+mn-ea"/>
          <a:cs typeface="+mn-cs"/>
        </a:defRPr>
      </a:lvl4pPr>
      <a:lvl5pPr marL="1828018" algn="l" defTabSz="457004" rtl="0" eaLnBrk="1" latinLnBrk="0" hangingPunct="1">
        <a:defRPr sz="1800" kern="1200">
          <a:solidFill>
            <a:schemeClr val="tx1"/>
          </a:solidFill>
          <a:latin typeface="+mn-lt"/>
          <a:ea typeface="+mn-ea"/>
          <a:cs typeface="+mn-cs"/>
        </a:defRPr>
      </a:lvl5pPr>
      <a:lvl6pPr marL="2285023" algn="l" defTabSz="457004" rtl="0" eaLnBrk="1" latinLnBrk="0" hangingPunct="1">
        <a:defRPr sz="1800" kern="1200">
          <a:solidFill>
            <a:schemeClr val="tx1"/>
          </a:solidFill>
          <a:latin typeface="+mn-lt"/>
          <a:ea typeface="+mn-ea"/>
          <a:cs typeface="+mn-cs"/>
        </a:defRPr>
      </a:lvl6pPr>
      <a:lvl7pPr marL="2742028" algn="l" defTabSz="457004" rtl="0" eaLnBrk="1" latinLnBrk="0" hangingPunct="1">
        <a:defRPr sz="1800" kern="1200">
          <a:solidFill>
            <a:schemeClr val="tx1"/>
          </a:solidFill>
          <a:latin typeface="+mn-lt"/>
          <a:ea typeface="+mn-ea"/>
          <a:cs typeface="+mn-cs"/>
        </a:defRPr>
      </a:lvl7pPr>
      <a:lvl8pPr marL="3199033" algn="l" defTabSz="457004" rtl="0" eaLnBrk="1" latinLnBrk="0" hangingPunct="1">
        <a:defRPr sz="1800" kern="1200">
          <a:solidFill>
            <a:schemeClr val="tx1"/>
          </a:solidFill>
          <a:latin typeface="+mn-lt"/>
          <a:ea typeface="+mn-ea"/>
          <a:cs typeface="+mn-cs"/>
        </a:defRPr>
      </a:lvl8pPr>
      <a:lvl9pPr marL="3656037" algn="l" defTabSz="45700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DF041B"/>
        </a:solidFill>
        <a:effectLst/>
      </p:bgPr>
    </p:bg>
    <p:spTree>
      <p:nvGrpSpPr>
        <p:cNvPr id="1" name=""/>
        <p:cNvGrpSpPr/>
        <p:nvPr/>
      </p:nvGrpSpPr>
      <p:grpSpPr>
        <a:xfrm>
          <a:off x="0" y="0"/>
          <a:ext cx="0" cy="0"/>
          <a:chOff x="0" y="0"/>
          <a:chExt cx="0" cy="0"/>
        </a:xfrm>
      </p:grpSpPr>
      <p:cxnSp>
        <p:nvCxnSpPr>
          <p:cNvPr id="8" name="Conector recto 7"/>
          <p:cNvCxnSpPr/>
          <p:nvPr/>
        </p:nvCxnSpPr>
        <p:spPr>
          <a:xfrm>
            <a:off x="252892" y="6399914"/>
            <a:ext cx="8652667"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9" name="Imagen 8"/>
          <p:cNvPicPr>
            <a:picLocks noChangeAspect="1"/>
          </p:cNvPicPr>
          <p:nvPr/>
        </p:nvPicPr>
        <p:blipFill>
          <a:blip r:embed="rId3"/>
          <a:stretch>
            <a:fillRect/>
          </a:stretch>
        </p:blipFill>
        <p:spPr>
          <a:xfrm>
            <a:off x="8107843" y="6489226"/>
            <a:ext cx="794541" cy="152874"/>
          </a:xfrm>
          <a:prstGeom prst="rect">
            <a:avLst/>
          </a:prstGeom>
        </p:spPr>
      </p:pic>
    </p:spTree>
    <p:extLst>
      <p:ext uri="{BB962C8B-B14F-4D97-AF65-F5344CB8AC3E}">
        <p14:creationId xmlns:p14="http://schemas.microsoft.com/office/powerpoint/2010/main" val="2907019189"/>
      </p:ext>
    </p:extLst>
  </p:cSld>
  <p:clrMap bg1="dk1" tx1="lt1" bg2="dk2" tx2="lt2" accent1="accent1" accent2="accent2" accent3="accent3" accent4="accent4" accent5="accent5" accent6="accent6" hlink="hlink" folHlink="folHlink"/>
  <p:sldLayoutIdLst>
    <p:sldLayoutId id="2147483660" r:id="rId1"/>
  </p:sldLayoutIdLst>
  <p:hf hdr="0"/>
  <p:txStyles>
    <p:titleStyle>
      <a:lvl1pPr marL="0" indent="0" algn="l" defTabSz="457004" rtl="0" eaLnBrk="1" latinLnBrk="0" hangingPunct="1">
        <a:spcBef>
          <a:spcPct val="0"/>
        </a:spcBef>
        <a:buNone/>
        <a:tabLst/>
        <a:defRPr sz="1800" kern="1200">
          <a:solidFill>
            <a:srgbClr val="E40046"/>
          </a:solidFill>
          <a:latin typeface="Arial"/>
          <a:ea typeface="+mj-ea"/>
          <a:cs typeface="+mj-cs"/>
        </a:defRPr>
      </a:lvl1pPr>
    </p:titleStyle>
    <p:bodyStyle>
      <a:lvl1pPr marL="342753" indent="-342753" algn="l" defTabSz="457004" rtl="0" eaLnBrk="1" latinLnBrk="0" hangingPunct="1">
        <a:spcBef>
          <a:spcPct val="20000"/>
        </a:spcBef>
        <a:buFont typeface="Arial"/>
        <a:buChar char="•"/>
        <a:defRPr sz="1800" kern="1200">
          <a:solidFill>
            <a:srgbClr val="3D3935"/>
          </a:solidFill>
          <a:latin typeface="Arial"/>
          <a:ea typeface="+mn-ea"/>
          <a:cs typeface="+mn-cs"/>
        </a:defRPr>
      </a:lvl1pPr>
      <a:lvl2pPr marL="742633" indent="-285629" algn="l" defTabSz="457004" rtl="0" eaLnBrk="1" latinLnBrk="0" hangingPunct="1">
        <a:spcBef>
          <a:spcPct val="20000"/>
        </a:spcBef>
        <a:buFont typeface="Arial"/>
        <a:buChar char="–"/>
        <a:defRPr sz="1400" kern="1200">
          <a:solidFill>
            <a:srgbClr val="3D3935"/>
          </a:solidFill>
          <a:latin typeface="Arial"/>
          <a:ea typeface="+mn-ea"/>
          <a:cs typeface="+mn-cs"/>
        </a:defRPr>
      </a:lvl2pPr>
      <a:lvl3pPr marL="1142511" indent="-228504" algn="l" defTabSz="457004" rtl="0" eaLnBrk="1" latinLnBrk="0" hangingPunct="1">
        <a:spcBef>
          <a:spcPct val="20000"/>
        </a:spcBef>
        <a:buFont typeface="Arial"/>
        <a:buChar char="•"/>
        <a:defRPr sz="1300" kern="1200">
          <a:solidFill>
            <a:srgbClr val="3D3935"/>
          </a:solidFill>
          <a:latin typeface="Arial"/>
          <a:ea typeface="+mn-ea"/>
          <a:cs typeface="+mn-cs"/>
        </a:defRPr>
      </a:lvl3pPr>
      <a:lvl4pPr marL="1599516" indent="-228504" algn="l" defTabSz="457004" rtl="0" eaLnBrk="1" latinLnBrk="0" hangingPunct="1">
        <a:spcBef>
          <a:spcPct val="20000"/>
        </a:spcBef>
        <a:buFont typeface="Arial"/>
        <a:buChar char="–"/>
        <a:defRPr sz="1300" kern="1200">
          <a:solidFill>
            <a:srgbClr val="3D3935"/>
          </a:solidFill>
          <a:latin typeface="Arial"/>
          <a:ea typeface="+mn-ea"/>
          <a:cs typeface="+mn-cs"/>
        </a:defRPr>
      </a:lvl4pPr>
      <a:lvl5pPr marL="2056522" indent="-228504" algn="l" defTabSz="457004" rtl="0" eaLnBrk="1" latinLnBrk="0" hangingPunct="1">
        <a:spcBef>
          <a:spcPct val="20000"/>
        </a:spcBef>
        <a:buFont typeface="Arial"/>
        <a:buChar char="»"/>
        <a:defRPr sz="1300" kern="1200">
          <a:solidFill>
            <a:srgbClr val="3D3935"/>
          </a:solidFill>
          <a:latin typeface="Arial"/>
          <a:ea typeface="+mn-ea"/>
          <a:cs typeface="+mn-cs"/>
        </a:defRPr>
      </a:lvl5pPr>
      <a:lvl6pPr marL="2513526" indent="-228504" algn="l" defTabSz="457004" rtl="0" eaLnBrk="1" latinLnBrk="0" hangingPunct="1">
        <a:spcBef>
          <a:spcPct val="20000"/>
        </a:spcBef>
        <a:buFont typeface="Arial"/>
        <a:buChar char="•"/>
        <a:defRPr sz="2000" kern="1200">
          <a:solidFill>
            <a:schemeClr val="tx1"/>
          </a:solidFill>
          <a:latin typeface="+mn-lt"/>
          <a:ea typeface="+mn-ea"/>
          <a:cs typeface="+mn-cs"/>
        </a:defRPr>
      </a:lvl6pPr>
      <a:lvl7pPr marL="2970530" indent="-228504" algn="l" defTabSz="457004" rtl="0" eaLnBrk="1" latinLnBrk="0" hangingPunct="1">
        <a:spcBef>
          <a:spcPct val="20000"/>
        </a:spcBef>
        <a:buFont typeface="Arial"/>
        <a:buChar char="•"/>
        <a:defRPr sz="2000" kern="1200">
          <a:solidFill>
            <a:schemeClr val="tx1"/>
          </a:solidFill>
          <a:latin typeface="+mn-lt"/>
          <a:ea typeface="+mn-ea"/>
          <a:cs typeface="+mn-cs"/>
        </a:defRPr>
      </a:lvl7pPr>
      <a:lvl8pPr marL="3427535" indent="-228504" algn="l" defTabSz="457004" rtl="0" eaLnBrk="1" latinLnBrk="0" hangingPunct="1">
        <a:spcBef>
          <a:spcPct val="20000"/>
        </a:spcBef>
        <a:buFont typeface="Arial"/>
        <a:buChar char="•"/>
        <a:defRPr sz="2000" kern="1200">
          <a:solidFill>
            <a:schemeClr val="tx1"/>
          </a:solidFill>
          <a:latin typeface="+mn-lt"/>
          <a:ea typeface="+mn-ea"/>
          <a:cs typeface="+mn-cs"/>
        </a:defRPr>
      </a:lvl8pPr>
      <a:lvl9pPr marL="3884540" indent="-228504" algn="l" defTabSz="45700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004" rtl="0" eaLnBrk="1" latinLnBrk="0" hangingPunct="1">
        <a:defRPr sz="1800" kern="1200">
          <a:solidFill>
            <a:schemeClr val="tx1"/>
          </a:solidFill>
          <a:latin typeface="+mn-lt"/>
          <a:ea typeface="+mn-ea"/>
          <a:cs typeface="+mn-cs"/>
        </a:defRPr>
      </a:lvl1pPr>
      <a:lvl2pPr marL="457004" algn="l" defTabSz="457004" rtl="0" eaLnBrk="1" latinLnBrk="0" hangingPunct="1">
        <a:defRPr sz="1800" kern="1200">
          <a:solidFill>
            <a:schemeClr val="tx1"/>
          </a:solidFill>
          <a:latin typeface="+mn-lt"/>
          <a:ea typeface="+mn-ea"/>
          <a:cs typeface="+mn-cs"/>
        </a:defRPr>
      </a:lvl2pPr>
      <a:lvl3pPr marL="914009" algn="l" defTabSz="457004" rtl="0" eaLnBrk="1" latinLnBrk="0" hangingPunct="1">
        <a:defRPr sz="1800" kern="1200">
          <a:solidFill>
            <a:schemeClr val="tx1"/>
          </a:solidFill>
          <a:latin typeface="+mn-lt"/>
          <a:ea typeface="+mn-ea"/>
          <a:cs typeface="+mn-cs"/>
        </a:defRPr>
      </a:lvl3pPr>
      <a:lvl4pPr marL="1371015" algn="l" defTabSz="457004" rtl="0" eaLnBrk="1" latinLnBrk="0" hangingPunct="1">
        <a:defRPr sz="1800" kern="1200">
          <a:solidFill>
            <a:schemeClr val="tx1"/>
          </a:solidFill>
          <a:latin typeface="+mn-lt"/>
          <a:ea typeface="+mn-ea"/>
          <a:cs typeface="+mn-cs"/>
        </a:defRPr>
      </a:lvl4pPr>
      <a:lvl5pPr marL="1828018" algn="l" defTabSz="457004" rtl="0" eaLnBrk="1" latinLnBrk="0" hangingPunct="1">
        <a:defRPr sz="1800" kern="1200">
          <a:solidFill>
            <a:schemeClr val="tx1"/>
          </a:solidFill>
          <a:latin typeface="+mn-lt"/>
          <a:ea typeface="+mn-ea"/>
          <a:cs typeface="+mn-cs"/>
        </a:defRPr>
      </a:lvl5pPr>
      <a:lvl6pPr marL="2285023" algn="l" defTabSz="457004" rtl="0" eaLnBrk="1" latinLnBrk="0" hangingPunct="1">
        <a:defRPr sz="1800" kern="1200">
          <a:solidFill>
            <a:schemeClr val="tx1"/>
          </a:solidFill>
          <a:latin typeface="+mn-lt"/>
          <a:ea typeface="+mn-ea"/>
          <a:cs typeface="+mn-cs"/>
        </a:defRPr>
      </a:lvl6pPr>
      <a:lvl7pPr marL="2742028" algn="l" defTabSz="457004" rtl="0" eaLnBrk="1" latinLnBrk="0" hangingPunct="1">
        <a:defRPr sz="1800" kern="1200">
          <a:solidFill>
            <a:schemeClr val="tx1"/>
          </a:solidFill>
          <a:latin typeface="+mn-lt"/>
          <a:ea typeface="+mn-ea"/>
          <a:cs typeface="+mn-cs"/>
        </a:defRPr>
      </a:lvl7pPr>
      <a:lvl8pPr marL="3199033" algn="l" defTabSz="457004" rtl="0" eaLnBrk="1" latinLnBrk="0" hangingPunct="1">
        <a:defRPr sz="1800" kern="1200">
          <a:solidFill>
            <a:schemeClr val="tx1"/>
          </a:solidFill>
          <a:latin typeface="+mn-lt"/>
          <a:ea typeface="+mn-ea"/>
          <a:cs typeface="+mn-cs"/>
        </a:defRPr>
      </a:lvl8pPr>
      <a:lvl9pPr marL="3656037" algn="l" defTabSz="45700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4" name="Conector recto 13"/>
          <p:cNvCxnSpPr/>
          <p:nvPr/>
        </p:nvCxnSpPr>
        <p:spPr>
          <a:xfrm>
            <a:off x="252892" y="6399914"/>
            <a:ext cx="8652667" cy="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G:\_Org\Marketing\COMMUNICATION\B2B\STATIONERY\DUFRY NEW STATIONERY\AF_DUFRY LOGO\AF_DUFRY_PRINT\AF_DUFRY_PRINT_SNOW\JPEG\AF_DUFRY_HV_SNOW_PRINT.jpg"/>
          <p:cNvPicPr>
            <a:picLocks noChangeAspect="1" noChangeArrowheads="1"/>
          </p:cNvPicPr>
          <p:nvPr userDrawn="1"/>
        </p:nvPicPr>
        <p:blipFill rotWithShape="1">
          <a:blip r:embed="rId17">
            <a:extLst>
              <a:ext uri="{28A0092B-C50C-407E-A947-70E740481C1C}">
                <a14:useLocalDpi xmlns:a14="http://schemas.microsoft.com/office/drawing/2010/main" val="0"/>
              </a:ext>
            </a:extLst>
          </a:blip>
          <a:srcRect l="8333" t="22742" r="8688" b="23883"/>
          <a:stretch/>
        </p:blipFill>
        <p:spPr bwMode="auto">
          <a:xfrm>
            <a:off x="8063821" y="6486158"/>
            <a:ext cx="849962" cy="18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892483"/>
      </p:ext>
    </p:extLst>
  </p:cSld>
  <p:clrMap bg1="lt1" tx1="dk1" bg2="lt2" tx2="dk2" accent1="accent1" accent2="accent2" accent3="accent3" accent4="accent4" accent5="accent5" accent6="accent6" hlink="hlink" folHlink="folHlink"/>
  <p:sldLayoutIdLst>
    <p:sldLayoutId id="2147483706" r:id="rId1"/>
    <p:sldLayoutId id="2147483654" r:id="rId2"/>
    <p:sldLayoutId id="2147483700" r:id="rId3"/>
    <p:sldLayoutId id="2147483701" r:id="rId4"/>
    <p:sldLayoutId id="2147483702" r:id="rId5"/>
    <p:sldLayoutId id="2147483650" r:id="rId6"/>
    <p:sldLayoutId id="2147483696" r:id="rId7"/>
    <p:sldLayoutId id="2147483694" r:id="rId8"/>
    <p:sldLayoutId id="2147483695" r:id="rId9"/>
    <p:sldLayoutId id="2147483699" r:id="rId10"/>
    <p:sldLayoutId id="2147483697" r:id="rId11"/>
    <p:sldLayoutId id="2147483698" r:id="rId12"/>
    <p:sldLayoutId id="2147483703" r:id="rId13"/>
    <p:sldLayoutId id="2147483705" r:id="rId14"/>
    <p:sldLayoutId id="2147483704" r:id="rId15"/>
  </p:sldLayoutIdLst>
  <p:hf hdr="0"/>
  <p:txStyles>
    <p:titleStyle>
      <a:lvl1pPr marL="0" indent="0" algn="l" defTabSz="457004" rtl="0" eaLnBrk="1" latinLnBrk="0" hangingPunct="1">
        <a:spcBef>
          <a:spcPct val="0"/>
        </a:spcBef>
        <a:buNone/>
        <a:tabLst/>
        <a:defRPr sz="1800" kern="1200">
          <a:solidFill>
            <a:srgbClr val="E40046"/>
          </a:solidFill>
          <a:latin typeface="Arial"/>
          <a:ea typeface="+mj-ea"/>
          <a:cs typeface="+mj-cs"/>
        </a:defRPr>
      </a:lvl1pPr>
    </p:titleStyle>
    <p:bodyStyle>
      <a:lvl1pPr marL="342753" indent="-342753" algn="l" defTabSz="457004" rtl="0" eaLnBrk="1" latinLnBrk="0" hangingPunct="1">
        <a:spcBef>
          <a:spcPct val="20000"/>
        </a:spcBef>
        <a:buFont typeface="Arial"/>
        <a:buChar char="•"/>
        <a:defRPr sz="1800" kern="1200">
          <a:solidFill>
            <a:srgbClr val="3D3935"/>
          </a:solidFill>
          <a:latin typeface="Arial"/>
          <a:ea typeface="+mn-ea"/>
          <a:cs typeface="+mn-cs"/>
        </a:defRPr>
      </a:lvl1pPr>
      <a:lvl2pPr marL="742633" indent="-285629" algn="l" defTabSz="457004" rtl="0" eaLnBrk="1" latinLnBrk="0" hangingPunct="1">
        <a:spcBef>
          <a:spcPct val="20000"/>
        </a:spcBef>
        <a:buFont typeface="Arial"/>
        <a:buChar char="–"/>
        <a:defRPr sz="1400" kern="1200">
          <a:solidFill>
            <a:srgbClr val="3D3935"/>
          </a:solidFill>
          <a:latin typeface="Arial"/>
          <a:ea typeface="+mn-ea"/>
          <a:cs typeface="+mn-cs"/>
        </a:defRPr>
      </a:lvl2pPr>
      <a:lvl3pPr marL="1142511" indent="-228504" algn="l" defTabSz="457004" rtl="0" eaLnBrk="1" latinLnBrk="0" hangingPunct="1">
        <a:spcBef>
          <a:spcPct val="20000"/>
        </a:spcBef>
        <a:buFont typeface="Arial"/>
        <a:buChar char="•"/>
        <a:defRPr sz="1300" kern="1200">
          <a:solidFill>
            <a:srgbClr val="3D3935"/>
          </a:solidFill>
          <a:latin typeface="Arial"/>
          <a:ea typeface="+mn-ea"/>
          <a:cs typeface="+mn-cs"/>
        </a:defRPr>
      </a:lvl3pPr>
      <a:lvl4pPr marL="1599516" indent="-228504" algn="l" defTabSz="457004" rtl="0" eaLnBrk="1" latinLnBrk="0" hangingPunct="1">
        <a:spcBef>
          <a:spcPct val="20000"/>
        </a:spcBef>
        <a:buFont typeface="Arial"/>
        <a:buChar char="–"/>
        <a:defRPr sz="1300" kern="1200">
          <a:solidFill>
            <a:srgbClr val="3D3935"/>
          </a:solidFill>
          <a:latin typeface="Arial"/>
          <a:ea typeface="+mn-ea"/>
          <a:cs typeface="+mn-cs"/>
        </a:defRPr>
      </a:lvl4pPr>
      <a:lvl5pPr marL="2056522" indent="-228504" algn="l" defTabSz="457004" rtl="0" eaLnBrk="1" latinLnBrk="0" hangingPunct="1">
        <a:spcBef>
          <a:spcPct val="20000"/>
        </a:spcBef>
        <a:buFont typeface="Arial"/>
        <a:buChar char="»"/>
        <a:defRPr sz="1300" kern="1200">
          <a:solidFill>
            <a:srgbClr val="3D3935"/>
          </a:solidFill>
          <a:latin typeface="Arial"/>
          <a:ea typeface="+mn-ea"/>
          <a:cs typeface="+mn-cs"/>
        </a:defRPr>
      </a:lvl5pPr>
      <a:lvl6pPr marL="2513526" indent="-228504" algn="l" defTabSz="457004" rtl="0" eaLnBrk="1" latinLnBrk="0" hangingPunct="1">
        <a:spcBef>
          <a:spcPct val="20000"/>
        </a:spcBef>
        <a:buFont typeface="Arial"/>
        <a:buChar char="•"/>
        <a:defRPr sz="2000" kern="1200">
          <a:solidFill>
            <a:schemeClr val="tx1"/>
          </a:solidFill>
          <a:latin typeface="+mn-lt"/>
          <a:ea typeface="+mn-ea"/>
          <a:cs typeface="+mn-cs"/>
        </a:defRPr>
      </a:lvl6pPr>
      <a:lvl7pPr marL="2970530" indent="-228504" algn="l" defTabSz="457004" rtl="0" eaLnBrk="1" latinLnBrk="0" hangingPunct="1">
        <a:spcBef>
          <a:spcPct val="20000"/>
        </a:spcBef>
        <a:buFont typeface="Arial"/>
        <a:buChar char="•"/>
        <a:defRPr sz="2000" kern="1200">
          <a:solidFill>
            <a:schemeClr val="tx1"/>
          </a:solidFill>
          <a:latin typeface="+mn-lt"/>
          <a:ea typeface="+mn-ea"/>
          <a:cs typeface="+mn-cs"/>
        </a:defRPr>
      </a:lvl7pPr>
      <a:lvl8pPr marL="3427535" indent="-228504" algn="l" defTabSz="457004" rtl="0" eaLnBrk="1" latinLnBrk="0" hangingPunct="1">
        <a:spcBef>
          <a:spcPct val="20000"/>
        </a:spcBef>
        <a:buFont typeface="Arial"/>
        <a:buChar char="•"/>
        <a:defRPr sz="2000" kern="1200">
          <a:solidFill>
            <a:schemeClr val="tx1"/>
          </a:solidFill>
          <a:latin typeface="+mn-lt"/>
          <a:ea typeface="+mn-ea"/>
          <a:cs typeface="+mn-cs"/>
        </a:defRPr>
      </a:lvl8pPr>
      <a:lvl9pPr marL="3884540" indent="-228504" algn="l" defTabSz="45700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004" rtl="0" eaLnBrk="1" latinLnBrk="0" hangingPunct="1">
        <a:defRPr sz="1800" kern="1200">
          <a:solidFill>
            <a:schemeClr val="tx1"/>
          </a:solidFill>
          <a:latin typeface="+mn-lt"/>
          <a:ea typeface="+mn-ea"/>
          <a:cs typeface="+mn-cs"/>
        </a:defRPr>
      </a:lvl1pPr>
      <a:lvl2pPr marL="457004" algn="l" defTabSz="457004" rtl="0" eaLnBrk="1" latinLnBrk="0" hangingPunct="1">
        <a:defRPr sz="1800" kern="1200">
          <a:solidFill>
            <a:schemeClr val="tx1"/>
          </a:solidFill>
          <a:latin typeface="+mn-lt"/>
          <a:ea typeface="+mn-ea"/>
          <a:cs typeface="+mn-cs"/>
        </a:defRPr>
      </a:lvl2pPr>
      <a:lvl3pPr marL="914009" algn="l" defTabSz="457004" rtl="0" eaLnBrk="1" latinLnBrk="0" hangingPunct="1">
        <a:defRPr sz="1800" kern="1200">
          <a:solidFill>
            <a:schemeClr val="tx1"/>
          </a:solidFill>
          <a:latin typeface="+mn-lt"/>
          <a:ea typeface="+mn-ea"/>
          <a:cs typeface="+mn-cs"/>
        </a:defRPr>
      </a:lvl3pPr>
      <a:lvl4pPr marL="1371015" algn="l" defTabSz="457004" rtl="0" eaLnBrk="1" latinLnBrk="0" hangingPunct="1">
        <a:defRPr sz="1800" kern="1200">
          <a:solidFill>
            <a:schemeClr val="tx1"/>
          </a:solidFill>
          <a:latin typeface="+mn-lt"/>
          <a:ea typeface="+mn-ea"/>
          <a:cs typeface="+mn-cs"/>
        </a:defRPr>
      </a:lvl4pPr>
      <a:lvl5pPr marL="1828018" algn="l" defTabSz="457004" rtl="0" eaLnBrk="1" latinLnBrk="0" hangingPunct="1">
        <a:defRPr sz="1800" kern="1200">
          <a:solidFill>
            <a:schemeClr val="tx1"/>
          </a:solidFill>
          <a:latin typeface="+mn-lt"/>
          <a:ea typeface="+mn-ea"/>
          <a:cs typeface="+mn-cs"/>
        </a:defRPr>
      </a:lvl5pPr>
      <a:lvl6pPr marL="2285023" algn="l" defTabSz="457004" rtl="0" eaLnBrk="1" latinLnBrk="0" hangingPunct="1">
        <a:defRPr sz="1800" kern="1200">
          <a:solidFill>
            <a:schemeClr val="tx1"/>
          </a:solidFill>
          <a:latin typeface="+mn-lt"/>
          <a:ea typeface="+mn-ea"/>
          <a:cs typeface="+mn-cs"/>
        </a:defRPr>
      </a:lvl6pPr>
      <a:lvl7pPr marL="2742028" algn="l" defTabSz="457004" rtl="0" eaLnBrk="1" latinLnBrk="0" hangingPunct="1">
        <a:defRPr sz="1800" kern="1200">
          <a:solidFill>
            <a:schemeClr val="tx1"/>
          </a:solidFill>
          <a:latin typeface="+mn-lt"/>
          <a:ea typeface="+mn-ea"/>
          <a:cs typeface="+mn-cs"/>
        </a:defRPr>
      </a:lvl7pPr>
      <a:lvl8pPr marL="3199033" algn="l" defTabSz="457004" rtl="0" eaLnBrk="1" latinLnBrk="0" hangingPunct="1">
        <a:defRPr sz="1800" kern="1200">
          <a:solidFill>
            <a:schemeClr val="tx1"/>
          </a:solidFill>
          <a:latin typeface="+mn-lt"/>
          <a:ea typeface="+mn-ea"/>
          <a:cs typeface="+mn-cs"/>
        </a:defRPr>
      </a:lvl8pPr>
      <a:lvl9pPr marL="3656037" algn="l" defTabSz="45700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D3935"/>
        </a:solidFill>
        <a:effectLst/>
      </p:bgPr>
    </p:bg>
    <p:spTree>
      <p:nvGrpSpPr>
        <p:cNvPr id="1" name=""/>
        <p:cNvGrpSpPr/>
        <p:nvPr/>
      </p:nvGrpSpPr>
      <p:grpSpPr>
        <a:xfrm>
          <a:off x="0" y="0"/>
          <a:ext cx="0" cy="0"/>
          <a:chOff x="0" y="0"/>
          <a:chExt cx="0" cy="0"/>
        </a:xfrm>
      </p:grpSpPr>
      <p:grpSp>
        <p:nvGrpSpPr>
          <p:cNvPr id="7" name="Agrupar 6"/>
          <p:cNvGrpSpPr/>
          <p:nvPr/>
        </p:nvGrpSpPr>
        <p:grpSpPr>
          <a:xfrm>
            <a:off x="4933431" y="670258"/>
            <a:ext cx="4210570" cy="5586479"/>
            <a:chOff x="4594768" y="670258"/>
            <a:chExt cx="4549233" cy="5586479"/>
          </a:xfrm>
        </p:grpSpPr>
        <p:sp>
          <p:nvSpPr>
            <p:cNvPr id="12" name="Rectángulo 11"/>
            <p:cNvSpPr/>
            <p:nvPr userDrawn="1"/>
          </p:nvSpPr>
          <p:spPr>
            <a:xfrm>
              <a:off x="4594768" y="670258"/>
              <a:ext cx="4549231" cy="5586478"/>
            </a:xfrm>
            <a:prstGeom prst="rect">
              <a:avLst/>
            </a:prstGeom>
            <a:solidFill>
              <a:srgbClr val="DF041B">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userDrawn="1"/>
          </p:nvSpPr>
          <p:spPr>
            <a:xfrm>
              <a:off x="4920075" y="670259"/>
              <a:ext cx="4223926" cy="5586478"/>
            </a:xfrm>
            <a:prstGeom prst="rect">
              <a:avLst/>
            </a:prstGeom>
            <a:solidFill>
              <a:srgbClr val="DF041B">
                <a:alpha val="6784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userDrawn="1"/>
          </p:nvSpPr>
          <p:spPr>
            <a:xfrm>
              <a:off x="5277556" y="670258"/>
              <a:ext cx="3866444" cy="5586479"/>
            </a:xfrm>
            <a:prstGeom prst="rect">
              <a:avLst/>
            </a:prstGeom>
            <a:solidFill>
              <a:srgbClr val="DF04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pic>
        <p:nvPicPr>
          <p:cNvPr id="17" name="Imagen 16"/>
          <p:cNvPicPr>
            <a:picLocks noChangeAspect="1"/>
          </p:cNvPicPr>
          <p:nvPr/>
        </p:nvPicPr>
        <p:blipFill>
          <a:blip r:embed="rId3"/>
          <a:stretch>
            <a:fillRect/>
          </a:stretch>
        </p:blipFill>
        <p:spPr>
          <a:xfrm>
            <a:off x="7350007" y="5689224"/>
            <a:ext cx="1554163" cy="299029"/>
          </a:xfrm>
          <a:prstGeom prst="rect">
            <a:avLst/>
          </a:prstGeom>
        </p:spPr>
      </p:pic>
    </p:spTree>
    <p:extLst>
      <p:ext uri="{BB962C8B-B14F-4D97-AF65-F5344CB8AC3E}">
        <p14:creationId xmlns:p14="http://schemas.microsoft.com/office/powerpoint/2010/main" val="926276521"/>
      </p:ext>
    </p:extLst>
  </p:cSld>
  <p:clrMap bg1="lt1" tx1="dk1" bg2="lt2" tx2="dk2" accent1="accent1" accent2="accent2" accent3="accent3" accent4="accent4" accent5="accent5" accent6="accent6" hlink="hlink" folHlink="folHlink"/>
  <p:sldLayoutIdLst>
    <p:sldLayoutId id="2147483691" r:id="rId1"/>
  </p:sldLayoutIdLst>
  <p:hf hdr="0"/>
  <p:txStyles>
    <p:titleStyle>
      <a:lvl1pPr marL="0" indent="0" algn="l" defTabSz="457004" rtl="0" eaLnBrk="1" latinLnBrk="0" hangingPunct="1">
        <a:spcBef>
          <a:spcPct val="0"/>
        </a:spcBef>
        <a:buNone/>
        <a:tabLst/>
        <a:defRPr sz="1800" kern="1200">
          <a:solidFill>
            <a:srgbClr val="E40046"/>
          </a:solidFill>
          <a:latin typeface="Arial"/>
          <a:ea typeface="+mj-ea"/>
          <a:cs typeface="+mj-cs"/>
        </a:defRPr>
      </a:lvl1pPr>
    </p:titleStyle>
    <p:bodyStyle>
      <a:lvl1pPr marL="342753" indent="-342753" algn="l" defTabSz="457004" rtl="0" eaLnBrk="1" latinLnBrk="0" hangingPunct="1">
        <a:spcBef>
          <a:spcPct val="20000"/>
        </a:spcBef>
        <a:buFont typeface="Arial"/>
        <a:buChar char="•"/>
        <a:defRPr sz="1800" kern="1200">
          <a:solidFill>
            <a:srgbClr val="3D3935"/>
          </a:solidFill>
          <a:latin typeface="Arial"/>
          <a:ea typeface="+mn-ea"/>
          <a:cs typeface="+mn-cs"/>
        </a:defRPr>
      </a:lvl1pPr>
      <a:lvl2pPr marL="742633" indent="-285629" algn="l" defTabSz="457004" rtl="0" eaLnBrk="1" latinLnBrk="0" hangingPunct="1">
        <a:spcBef>
          <a:spcPct val="20000"/>
        </a:spcBef>
        <a:buFont typeface="Arial"/>
        <a:buChar char="–"/>
        <a:defRPr sz="1400" kern="1200">
          <a:solidFill>
            <a:srgbClr val="3D3935"/>
          </a:solidFill>
          <a:latin typeface="Arial"/>
          <a:ea typeface="+mn-ea"/>
          <a:cs typeface="+mn-cs"/>
        </a:defRPr>
      </a:lvl2pPr>
      <a:lvl3pPr marL="1142511" indent="-228504" algn="l" defTabSz="457004" rtl="0" eaLnBrk="1" latinLnBrk="0" hangingPunct="1">
        <a:spcBef>
          <a:spcPct val="20000"/>
        </a:spcBef>
        <a:buFont typeface="Arial"/>
        <a:buChar char="•"/>
        <a:defRPr sz="1300" kern="1200">
          <a:solidFill>
            <a:srgbClr val="3D3935"/>
          </a:solidFill>
          <a:latin typeface="Arial"/>
          <a:ea typeface="+mn-ea"/>
          <a:cs typeface="+mn-cs"/>
        </a:defRPr>
      </a:lvl3pPr>
      <a:lvl4pPr marL="1599516" indent="-228504" algn="l" defTabSz="457004" rtl="0" eaLnBrk="1" latinLnBrk="0" hangingPunct="1">
        <a:spcBef>
          <a:spcPct val="20000"/>
        </a:spcBef>
        <a:buFont typeface="Arial"/>
        <a:buChar char="–"/>
        <a:defRPr sz="1300" kern="1200">
          <a:solidFill>
            <a:srgbClr val="3D3935"/>
          </a:solidFill>
          <a:latin typeface="Arial"/>
          <a:ea typeface="+mn-ea"/>
          <a:cs typeface="+mn-cs"/>
        </a:defRPr>
      </a:lvl4pPr>
      <a:lvl5pPr marL="2056522" indent="-228504" algn="l" defTabSz="457004" rtl="0" eaLnBrk="1" latinLnBrk="0" hangingPunct="1">
        <a:spcBef>
          <a:spcPct val="20000"/>
        </a:spcBef>
        <a:buFont typeface="Arial"/>
        <a:buChar char="»"/>
        <a:defRPr sz="1300" kern="1200">
          <a:solidFill>
            <a:srgbClr val="3D3935"/>
          </a:solidFill>
          <a:latin typeface="Arial"/>
          <a:ea typeface="+mn-ea"/>
          <a:cs typeface="+mn-cs"/>
        </a:defRPr>
      </a:lvl5pPr>
      <a:lvl6pPr marL="2513526" indent="-228504" algn="l" defTabSz="457004" rtl="0" eaLnBrk="1" latinLnBrk="0" hangingPunct="1">
        <a:spcBef>
          <a:spcPct val="20000"/>
        </a:spcBef>
        <a:buFont typeface="Arial"/>
        <a:buChar char="•"/>
        <a:defRPr sz="2000" kern="1200">
          <a:solidFill>
            <a:schemeClr val="tx1"/>
          </a:solidFill>
          <a:latin typeface="+mn-lt"/>
          <a:ea typeface="+mn-ea"/>
          <a:cs typeface="+mn-cs"/>
        </a:defRPr>
      </a:lvl6pPr>
      <a:lvl7pPr marL="2970530" indent="-228504" algn="l" defTabSz="457004" rtl="0" eaLnBrk="1" latinLnBrk="0" hangingPunct="1">
        <a:spcBef>
          <a:spcPct val="20000"/>
        </a:spcBef>
        <a:buFont typeface="Arial"/>
        <a:buChar char="•"/>
        <a:defRPr sz="2000" kern="1200">
          <a:solidFill>
            <a:schemeClr val="tx1"/>
          </a:solidFill>
          <a:latin typeface="+mn-lt"/>
          <a:ea typeface="+mn-ea"/>
          <a:cs typeface="+mn-cs"/>
        </a:defRPr>
      </a:lvl7pPr>
      <a:lvl8pPr marL="3427535" indent="-228504" algn="l" defTabSz="457004" rtl="0" eaLnBrk="1" latinLnBrk="0" hangingPunct="1">
        <a:spcBef>
          <a:spcPct val="20000"/>
        </a:spcBef>
        <a:buFont typeface="Arial"/>
        <a:buChar char="•"/>
        <a:defRPr sz="2000" kern="1200">
          <a:solidFill>
            <a:schemeClr val="tx1"/>
          </a:solidFill>
          <a:latin typeface="+mn-lt"/>
          <a:ea typeface="+mn-ea"/>
          <a:cs typeface="+mn-cs"/>
        </a:defRPr>
      </a:lvl8pPr>
      <a:lvl9pPr marL="3884540" indent="-228504" algn="l" defTabSz="45700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004" rtl="0" eaLnBrk="1" latinLnBrk="0" hangingPunct="1">
        <a:defRPr sz="1800" kern="1200">
          <a:solidFill>
            <a:schemeClr val="tx1"/>
          </a:solidFill>
          <a:latin typeface="+mn-lt"/>
          <a:ea typeface="+mn-ea"/>
          <a:cs typeface="+mn-cs"/>
        </a:defRPr>
      </a:lvl1pPr>
      <a:lvl2pPr marL="457004" algn="l" defTabSz="457004" rtl="0" eaLnBrk="1" latinLnBrk="0" hangingPunct="1">
        <a:defRPr sz="1800" kern="1200">
          <a:solidFill>
            <a:schemeClr val="tx1"/>
          </a:solidFill>
          <a:latin typeface="+mn-lt"/>
          <a:ea typeface="+mn-ea"/>
          <a:cs typeface="+mn-cs"/>
        </a:defRPr>
      </a:lvl2pPr>
      <a:lvl3pPr marL="914009" algn="l" defTabSz="457004" rtl="0" eaLnBrk="1" latinLnBrk="0" hangingPunct="1">
        <a:defRPr sz="1800" kern="1200">
          <a:solidFill>
            <a:schemeClr val="tx1"/>
          </a:solidFill>
          <a:latin typeface="+mn-lt"/>
          <a:ea typeface="+mn-ea"/>
          <a:cs typeface="+mn-cs"/>
        </a:defRPr>
      </a:lvl3pPr>
      <a:lvl4pPr marL="1371015" algn="l" defTabSz="457004" rtl="0" eaLnBrk="1" latinLnBrk="0" hangingPunct="1">
        <a:defRPr sz="1800" kern="1200">
          <a:solidFill>
            <a:schemeClr val="tx1"/>
          </a:solidFill>
          <a:latin typeface="+mn-lt"/>
          <a:ea typeface="+mn-ea"/>
          <a:cs typeface="+mn-cs"/>
        </a:defRPr>
      </a:lvl4pPr>
      <a:lvl5pPr marL="1828018" algn="l" defTabSz="457004" rtl="0" eaLnBrk="1" latinLnBrk="0" hangingPunct="1">
        <a:defRPr sz="1800" kern="1200">
          <a:solidFill>
            <a:schemeClr val="tx1"/>
          </a:solidFill>
          <a:latin typeface="+mn-lt"/>
          <a:ea typeface="+mn-ea"/>
          <a:cs typeface="+mn-cs"/>
        </a:defRPr>
      </a:lvl5pPr>
      <a:lvl6pPr marL="2285023" algn="l" defTabSz="457004" rtl="0" eaLnBrk="1" latinLnBrk="0" hangingPunct="1">
        <a:defRPr sz="1800" kern="1200">
          <a:solidFill>
            <a:schemeClr val="tx1"/>
          </a:solidFill>
          <a:latin typeface="+mn-lt"/>
          <a:ea typeface="+mn-ea"/>
          <a:cs typeface="+mn-cs"/>
        </a:defRPr>
      </a:lvl6pPr>
      <a:lvl7pPr marL="2742028" algn="l" defTabSz="457004" rtl="0" eaLnBrk="1" latinLnBrk="0" hangingPunct="1">
        <a:defRPr sz="1800" kern="1200">
          <a:solidFill>
            <a:schemeClr val="tx1"/>
          </a:solidFill>
          <a:latin typeface="+mn-lt"/>
          <a:ea typeface="+mn-ea"/>
          <a:cs typeface="+mn-cs"/>
        </a:defRPr>
      </a:lvl7pPr>
      <a:lvl8pPr marL="3199033" algn="l" defTabSz="457004" rtl="0" eaLnBrk="1" latinLnBrk="0" hangingPunct="1">
        <a:defRPr sz="1800" kern="1200">
          <a:solidFill>
            <a:schemeClr val="tx1"/>
          </a:solidFill>
          <a:latin typeface="+mn-lt"/>
          <a:ea typeface="+mn-ea"/>
          <a:cs typeface="+mn-cs"/>
        </a:defRPr>
      </a:lvl8pPr>
      <a:lvl9pPr marL="3656037" algn="l" defTabSz="45700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dvisor/advisor-cost-recommendations" TargetMode="External"/><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azure/cloud-adoption-framework/govern/cost-management/best-practices"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earn.microsoft.com/en-us/assessments/?mode=home" TargetMode="Externa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azure/site-recovery/site-recovery-vmware-deployment-planner-cost-estimation" TargetMode="External"/><Relationship Id="rId3" Type="http://schemas.openxmlformats.org/officeDocument/2006/relationships/hyperlink" Target="https://azure.microsoft.com/en-us/pricing/tco/calculator/" TargetMode="External"/><Relationship Id="rId7" Type="http://schemas.openxmlformats.org/officeDocument/2006/relationships/hyperlink" Target="https://docs.microsoft.com/en-us/azure/site-recovery/hyper-v-deployment-planner-cost-estimation"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6.xml"/><Relationship Id="rId6" Type="http://schemas.openxmlformats.org/officeDocument/2006/relationships/hyperlink" Target="https://cosmos.azure.com/capacitycalculator/" TargetMode="External"/><Relationship Id="rId5" Type="http://schemas.openxmlformats.org/officeDocument/2006/relationships/hyperlink" Target="https://learn.microsoft.com/en-us/azure/migrate/concepts-assessment-calculation#calculate-monthly-costs" TargetMode="External"/><Relationship Id="rId4" Type="http://schemas.openxmlformats.org/officeDocument/2006/relationships/hyperlink" Target="https://azure.microsoft.com/en-us/pricing/hybrid-benefit/#calculat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learn.microsoft.com/en-us/azure/cloud-adoption-framework/govern/cost-management/toolchain" TargetMode="External"/><Relationship Id="rId1" Type="http://schemas.openxmlformats.org/officeDocument/2006/relationships/slideLayout" Target="../slideLayouts/slideLayout6.xml"/><Relationship Id="rId5" Type="http://schemas.openxmlformats.org/officeDocument/2006/relationships/hyperlink" Target="https://learn.microsoft.com/en-us/azure/advisor/azure-advisor-score" TargetMode="External"/><Relationship Id="rId4" Type="http://schemas.openxmlformats.org/officeDocument/2006/relationships/hyperlink" Target="https://learn.microsoft.com/en-us/azure/advisor/advisor-cost-recommendation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zure.microsoft.com/en-us/support/legal/offer-details/"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cli/azure/billing?view=azure-cli-latest" TargetMode="External"/><Relationship Id="rId2" Type="http://schemas.openxmlformats.org/officeDocument/2006/relationships/hyperlink" Target="https://docs.microsoft.com/en-us/powershell/module/az.billing/?view=azps-7.3.0#billing" TargetMode="External"/><Relationship Id="rId1" Type="http://schemas.openxmlformats.org/officeDocument/2006/relationships/slideLayout" Target="../slideLayouts/slideLayout6.xml"/><Relationship Id="rId4" Type="http://schemas.openxmlformats.org/officeDocument/2006/relationships/hyperlink" Target="https://learn.microsoft.com/en-us/azure/cost-management-billing/costs/manage-automa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learn.microsoft.com/en-us/azure/cost-management-billing/costs/analyze-cost-data-azure-cost-management-power-bi-template-app" TargetMode="Externa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azure/cost-management-billing/costs/tutorial-export-acm-data?tabs=azure-portal" TargetMode="External"/><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hyperlink" Target="https://learn.microsoft.com/en-us/powershell/module/az.costmanagement/?view=azps-9.0.1&amp;viewFallbackFrom=azps-7.3.0" TargetMode="External"/><Relationship Id="rId4" Type="http://schemas.openxmlformats.org/officeDocument/2006/relationships/hyperlink" Target="https://learn.microsoft.com/en-us/rest/api/cost-management/export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azure/cost-management-billing/manage/consumption-api-overview" TargetMode="External"/><Relationship Id="rId2" Type="http://schemas.openxmlformats.org/officeDocument/2006/relationships/hyperlink" Target="https://learn.microsoft.com/en-us/rest/api/cost-management/" TargetMode="External"/><Relationship Id="rId1" Type="http://schemas.openxmlformats.org/officeDocument/2006/relationships/slideLayout" Target="../slideLayouts/slideLayout6.xml"/><Relationship Id="rId6" Type="http://schemas.openxmlformats.org/officeDocument/2006/relationships/hyperlink" Target="https://learn.microsoft.com/en-us/rest/api/billing/" TargetMode="External"/><Relationship Id="rId5" Type="http://schemas.openxmlformats.org/officeDocument/2006/relationships/hyperlink" Target="https://learn.microsoft.com/en-us/azure/cost-management-billing/manage/enterprise-api" TargetMode="External"/><Relationship Id="rId4" Type="http://schemas.openxmlformats.org/officeDocument/2006/relationships/hyperlink" Target="https://learn.microsoft.com/en-us/rest/api/consump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earn.microsoft.com/en-us/azure/azure-monitor/alerts/itsmc-overview"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hyperlink" Target="https://learn.microsoft.com/en-us/azure/cloud-adoption-framework/govern/cost-management/template"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learn.microsoft.com/en-us/training/modules/plan-manage-azure-costs/" TargetMode="External"/><Relationship Id="rId3" Type="http://schemas.openxmlformats.org/officeDocument/2006/relationships/hyperlink" Target="https://learn.microsoft.com/en-us/azure/cost-management-billing/" TargetMode="External"/><Relationship Id="rId7" Type="http://schemas.openxmlformats.org/officeDocument/2006/relationships/hyperlink" Target="https://learn.microsoft.com/en-us/training/paths/control-spending-manage-bills/" TargetMode="External"/><Relationship Id="rId2" Type="http://schemas.openxmlformats.org/officeDocument/2006/relationships/hyperlink" Target="https://learn.microsoft.com/en-us/training/" TargetMode="External"/><Relationship Id="rId1" Type="http://schemas.openxmlformats.org/officeDocument/2006/relationships/slideLayout" Target="../slideLayouts/slideLayout6.xml"/><Relationship Id="rId6" Type="http://schemas.openxmlformats.org/officeDocument/2006/relationships/hyperlink" Target="https://learn.microsoft.com/en-us/training/modules/configure-subscriptions/" TargetMode="External"/><Relationship Id="rId5" Type="http://schemas.openxmlformats.org/officeDocument/2006/relationships/hyperlink" Target="https://learn.microsoft.com/en-us/azure/architecture/framework/cost/" TargetMode="External"/><Relationship Id="rId4" Type="http://schemas.openxmlformats.org/officeDocument/2006/relationships/hyperlink" Target="https://learn.microsoft.com/en-us/azure/cloud-adoption-framework/govern/cost-managemen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azure/azure-resource-manager/management/tag-policies" TargetMode="External"/><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learn.microsoft.com/en-us/azure/cost-management-billing/costs/cost-mgt-alerts-monitor-usage-spending" TargetMode="External"/><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learn.microsoft.com/en-us/azure/cost-management-billing/understand/analyze-unexpected-charges#create-an-anomaly-ale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G:\_Org\Marketing\COMMUNICATION\B2B\STATIONERY\DUFRY NEW STATIONERY\AF_POWER POINT PRESENTATION\PPT TEMPLATE\AIRPORT 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4"/>
          <p:cNvSpPr/>
          <p:nvPr/>
        </p:nvSpPr>
        <p:spPr>
          <a:xfrm>
            <a:off x="4933431" y="670258"/>
            <a:ext cx="4210568" cy="5586478"/>
          </a:xfrm>
          <a:prstGeom prst="rect">
            <a:avLst/>
          </a:prstGeom>
          <a:solidFill>
            <a:srgbClr val="DF0217">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04" fontAlgn="auto">
              <a:spcBef>
                <a:spcPts val="0"/>
              </a:spcBef>
              <a:spcAft>
                <a:spcPts val="0"/>
              </a:spcAft>
            </a:pPr>
            <a:endParaRPr lang="es-ES" sz="1800" b="0">
              <a:solidFill>
                <a:srgbClr val="FFFFFF"/>
              </a:solidFill>
            </a:endParaRPr>
          </a:p>
        </p:txBody>
      </p:sp>
      <p:sp>
        <p:nvSpPr>
          <p:cNvPr id="11" name="Rectángulo 5"/>
          <p:cNvSpPr/>
          <p:nvPr/>
        </p:nvSpPr>
        <p:spPr>
          <a:xfrm>
            <a:off x="5234521" y="670259"/>
            <a:ext cx="3909480" cy="5586478"/>
          </a:xfrm>
          <a:prstGeom prst="rect">
            <a:avLst/>
          </a:prstGeom>
          <a:solidFill>
            <a:srgbClr val="DF0217">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04" fontAlgn="auto">
              <a:spcBef>
                <a:spcPts val="0"/>
              </a:spcBef>
              <a:spcAft>
                <a:spcPts val="0"/>
              </a:spcAft>
            </a:pPr>
            <a:endParaRPr lang="es-ES" sz="1800" b="0">
              <a:solidFill>
                <a:srgbClr val="FFFFFF"/>
              </a:solidFill>
            </a:endParaRPr>
          </a:p>
        </p:txBody>
      </p:sp>
      <p:sp>
        <p:nvSpPr>
          <p:cNvPr id="12" name="Rectángulo 6"/>
          <p:cNvSpPr/>
          <p:nvPr/>
        </p:nvSpPr>
        <p:spPr>
          <a:xfrm>
            <a:off x="5565390" y="670258"/>
            <a:ext cx="3578611" cy="5586479"/>
          </a:xfrm>
          <a:prstGeom prst="rect">
            <a:avLst/>
          </a:prstGeom>
          <a:solidFill>
            <a:srgbClr val="DF0217">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04" fontAlgn="auto">
              <a:spcBef>
                <a:spcPts val="0"/>
              </a:spcBef>
              <a:spcAft>
                <a:spcPts val="0"/>
              </a:spcAft>
            </a:pPr>
            <a:endParaRPr lang="es-ES" sz="1800" b="0">
              <a:solidFill>
                <a:srgbClr val="FFFFFF"/>
              </a:solidFill>
            </a:endParaRPr>
          </a:p>
        </p:txBody>
      </p:sp>
      <p:sp>
        <p:nvSpPr>
          <p:cNvPr id="13" name="Título 1"/>
          <p:cNvSpPr txBox="1">
            <a:spLocks/>
          </p:cNvSpPr>
          <p:nvPr/>
        </p:nvSpPr>
        <p:spPr>
          <a:xfrm>
            <a:off x="5639317" y="2226950"/>
            <a:ext cx="3421380" cy="387557"/>
          </a:xfrm>
          <a:prstGeom prst="rect">
            <a:avLst/>
          </a:prstGeom>
        </p:spPr>
        <p:txBody>
          <a:bodyPr vert="horz" lIns="0" tIns="0" rIns="0" bIns="0" rtlCol="0" anchor="t">
            <a:noAutofit/>
          </a:bodyPr>
          <a:lstStyle>
            <a:lvl1pPr marL="0" indent="0" algn="l" defTabSz="725518" rtl="0" eaLnBrk="1" latinLnBrk="0" hangingPunct="1">
              <a:lnSpc>
                <a:spcPct val="90000"/>
              </a:lnSpc>
              <a:spcBef>
                <a:spcPct val="0"/>
              </a:spcBef>
              <a:buNone/>
              <a:tabLst/>
              <a:defRPr sz="5300" kern="1200">
                <a:solidFill>
                  <a:schemeClr val="bg1"/>
                </a:solidFill>
                <a:latin typeface="Arial"/>
                <a:ea typeface="+mj-ea"/>
                <a:cs typeface="+mj-cs"/>
              </a:defRPr>
            </a:lvl1pPr>
          </a:lstStyle>
          <a:p>
            <a:pPr defTabSz="457004">
              <a:defRPr/>
            </a:pPr>
            <a:r>
              <a:rPr lang="en-GB" sz="2400" dirty="0">
                <a:solidFill>
                  <a:srgbClr val="FFFFFF"/>
                </a:solidFill>
              </a:rPr>
              <a:t>Azure Financial Control </a:t>
            </a:r>
            <a:endParaRPr lang="es-ES" sz="2400" dirty="0">
              <a:solidFill>
                <a:srgbClr val="FFFFFF"/>
              </a:solidFill>
            </a:endParaRPr>
          </a:p>
        </p:txBody>
      </p:sp>
      <p:pic>
        <p:nvPicPr>
          <p:cNvPr id="17" name="Imagen 14"/>
          <p:cNvPicPr>
            <a:picLocks noChangeAspect="1"/>
          </p:cNvPicPr>
          <p:nvPr/>
        </p:nvPicPr>
        <p:blipFill>
          <a:blip r:embed="rId4"/>
          <a:stretch>
            <a:fillRect/>
          </a:stretch>
        </p:blipFill>
        <p:spPr>
          <a:xfrm>
            <a:off x="7350007" y="5689224"/>
            <a:ext cx="1554163" cy="299029"/>
          </a:xfrm>
          <a:prstGeom prst="rect">
            <a:avLst/>
          </a:prstGeom>
        </p:spPr>
      </p:pic>
      <p:sp>
        <p:nvSpPr>
          <p:cNvPr id="2" name="TextBox 1">
            <a:extLst>
              <a:ext uri="{FF2B5EF4-FFF2-40B4-BE49-F238E27FC236}">
                <a16:creationId xmlns:a16="http://schemas.microsoft.com/office/drawing/2014/main" id="{C70AD46D-3493-CDD0-D079-16AD89B04FD1}"/>
              </a:ext>
            </a:extLst>
          </p:cNvPr>
          <p:cNvSpPr txBox="1"/>
          <p:nvPr/>
        </p:nvSpPr>
        <p:spPr>
          <a:xfrm>
            <a:off x="5513286" y="4797476"/>
            <a:ext cx="3673437" cy="276999"/>
          </a:xfrm>
          <a:prstGeom prst="rect">
            <a:avLst/>
          </a:prstGeom>
          <a:noFill/>
        </p:spPr>
        <p:txBody>
          <a:bodyPr wrap="square" rtlCol="0">
            <a:spAutoFit/>
          </a:bodyPr>
          <a:lstStyle/>
          <a:p>
            <a:r>
              <a:rPr lang="en-US" sz="1200" dirty="0"/>
              <a:t>Wojciech Pazdzierkiewicz – Infrastructure Architect</a:t>
            </a:r>
          </a:p>
        </p:txBody>
      </p:sp>
      <p:sp>
        <p:nvSpPr>
          <p:cNvPr id="3" name="TextBox 2">
            <a:extLst>
              <a:ext uri="{FF2B5EF4-FFF2-40B4-BE49-F238E27FC236}">
                <a16:creationId xmlns:a16="http://schemas.microsoft.com/office/drawing/2014/main" id="{FC9E7FD5-4756-0BE7-9BAB-5AD09BDDCAD0}"/>
              </a:ext>
            </a:extLst>
          </p:cNvPr>
          <p:cNvSpPr txBox="1"/>
          <p:nvPr/>
        </p:nvSpPr>
        <p:spPr>
          <a:xfrm>
            <a:off x="5513288" y="5138886"/>
            <a:ext cx="3673437" cy="276999"/>
          </a:xfrm>
          <a:prstGeom prst="rect">
            <a:avLst/>
          </a:prstGeom>
          <a:noFill/>
        </p:spPr>
        <p:txBody>
          <a:bodyPr wrap="square" rtlCol="0">
            <a:spAutoFit/>
          </a:bodyPr>
          <a:lstStyle/>
          <a:p>
            <a:r>
              <a:rPr lang="en-US" sz="1200" dirty="0"/>
              <a:t>Besim Bislimi – Global IT Senior Systems Manager</a:t>
            </a:r>
          </a:p>
        </p:txBody>
      </p:sp>
    </p:spTree>
    <p:extLst>
      <p:ext uri="{BB962C8B-B14F-4D97-AF65-F5344CB8AC3E}">
        <p14:creationId xmlns:p14="http://schemas.microsoft.com/office/powerpoint/2010/main" val="3643485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regular reviews: alerts from budgets</a:t>
            </a:r>
          </a:p>
        </p:txBody>
      </p:sp>
      <p:sp>
        <p:nvSpPr>
          <p:cNvPr id="17" name="TextBox 16">
            <a:extLst>
              <a:ext uri="{FF2B5EF4-FFF2-40B4-BE49-F238E27FC236}">
                <a16:creationId xmlns:a16="http://schemas.microsoft.com/office/drawing/2014/main" id="{14BB03FD-9AC4-5D15-0CE5-82ABDDD3B813}"/>
              </a:ext>
            </a:extLst>
          </p:cNvPr>
          <p:cNvSpPr txBox="1"/>
          <p:nvPr/>
        </p:nvSpPr>
        <p:spPr>
          <a:xfrm>
            <a:off x="238440" y="5379368"/>
            <a:ext cx="5153996" cy="830997"/>
          </a:xfrm>
          <a:prstGeom prst="rect">
            <a:avLst/>
          </a:prstGeom>
          <a:noFill/>
        </p:spPr>
        <p:txBody>
          <a:bodyPr wrap="square">
            <a:spAutoFit/>
          </a:bodyPr>
          <a:lstStyle/>
          <a:p>
            <a:pPr algn="just"/>
            <a:r>
              <a:rPr lang="en-US" sz="1200" dirty="0"/>
              <a:t>Remark:</a:t>
            </a:r>
          </a:p>
          <a:p>
            <a:pPr algn="just"/>
            <a:r>
              <a:rPr lang="en-US" sz="1200" dirty="0"/>
              <a:t>Without budgets there is serious challenge to be informed about spending to proactively manage costs, and to monitor how spending progresses over time.</a:t>
            </a:r>
          </a:p>
        </p:txBody>
      </p:sp>
      <p:pic>
        <p:nvPicPr>
          <p:cNvPr id="4" name="Picture 3">
            <a:extLst>
              <a:ext uri="{FF2B5EF4-FFF2-40B4-BE49-F238E27FC236}">
                <a16:creationId xmlns:a16="http://schemas.microsoft.com/office/drawing/2014/main" id="{CE2C0C24-BA9F-4A3B-EE0B-8801348B6BF1}"/>
              </a:ext>
            </a:extLst>
          </p:cNvPr>
          <p:cNvPicPr>
            <a:picLocks noChangeAspect="1"/>
          </p:cNvPicPr>
          <p:nvPr/>
        </p:nvPicPr>
        <p:blipFill>
          <a:blip r:embed="rId2"/>
          <a:stretch>
            <a:fillRect/>
          </a:stretch>
        </p:blipFill>
        <p:spPr>
          <a:xfrm>
            <a:off x="0" y="647635"/>
            <a:ext cx="9144000" cy="4173449"/>
          </a:xfrm>
          <a:prstGeom prst="rect">
            <a:avLst/>
          </a:prstGeom>
        </p:spPr>
      </p:pic>
      <p:pic>
        <p:nvPicPr>
          <p:cNvPr id="6" name="Picture 5">
            <a:extLst>
              <a:ext uri="{FF2B5EF4-FFF2-40B4-BE49-F238E27FC236}">
                <a16:creationId xmlns:a16="http://schemas.microsoft.com/office/drawing/2014/main" id="{C4DEDD47-F79D-AADE-6166-2A8D7AC4ADB6}"/>
              </a:ext>
            </a:extLst>
          </p:cNvPr>
          <p:cNvPicPr>
            <a:picLocks noChangeAspect="1"/>
          </p:cNvPicPr>
          <p:nvPr/>
        </p:nvPicPr>
        <p:blipFill>
          <a:blip r:embed="rId3"/>
          <a:stretch>
            <a:fillRect/>
          </a:stretch>
        </p:blipFill>
        <p:spPr>
          <a:xfrm>
            <a:off x="5915026" y="4445744"/>
            <a:ext cx="2990534" cy="1936006"/>
          </a:xfrm>
          <a:prstGeom prst="rect">
            <a:avLst/>
          </a:prstGeom>
        </p:spPr>
      </p:pic>
    </p:spTree>
    <p:extLst>
      <p:ext uri="{BB962C8B-B14F-4D97-AF65-F5344CB8AC3E}">
        <p14:creationId xmlns:p14="http://schemas.microsoft.com/office/powerpoint/2010/main" val="21052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regular reviews: alerts from budgets &gt; example e-mail message</a:t>
            </a:r>
          </a:p>
        </p:txBody>
      </p:sp>
      <p:sp>
        <p:nvSpPr>
          <p:cNvPr id="17" name="TextBox 16">
            <a:extLst>
              <a:ext uri="{FF2B5EF4-FFF2-40B4-BE49-F238E27FC236}">
                <a16:creationId xmlns:a16="http://schemas.microsoft.com/office/drawing/2014/main" id="{14BB03FD-9AC4-5D15-0CE5-82ABDDD3B813}"/>
              </a:ext>
            </a:extLst>
          </p:cNvPr>
          <p:cNvSpPr txBox="1"/>
          <p:nvPr/>
        </p:nvSpPr>
        <p:spPr>
          <a:xfrm>
            <a:off x="147719" y="664245"/>
            <a:ext cx="4424281" cy="2308324"/>
          </a:xfrm>
          <a:prstGeom prst="rect">
            <a:avLst/>
          </a:prstGeom>
          <a:noFill/>
        </p:spPr>
        <p:txBody>
          <a:bodyPr wrap="square">
            <a:spAutoFit/>
          </a:bodyPr>
          <a:lstStyle/>
          <a:p>
            <a:pPr algn="just"/>
            <a:r>
              <a:rPr lang="en-US" sz="1200" dirty="0"/>
              <a:t>Respond / take an action:</a:t>
            </a:r>
          </a:p>
          <a:p>
            <a:pPr algn="just"/>
            <a:endParaRPr lang="en-US" sz="1200" dirty="0"/>
          </a:p>
          <a:p>
            <a:pPr algn="just"/>
            <a:r>
              <a:rPr lang="en-US" sz="1200" dirty="0"/>
              <a:t>When an alert is received, there is need to check the current consumption data. Budget alerts aren't triggered in real time. There may be a delay between the alert and the current actual cost:</a:t>
            </a:r>
          </a:p>
          <a:p>
            <a:pPr algn="just"/>
            <a:endParaRPr lang="en-US" sz="1200" dirty="0"/>
          </a:p>
          <a:p>
            <a:pPr marL="171450" indent="-171450" algn="just">
              <a:buFont typeface="Arial" panose="020B0604020202020204" pitchFamily="34" charset="0"/>
              <a:buChar char="•"/>
            </a:pPr>
            <a:r>
              <a:rPr lang="en-US" sz="1200" dirty="0"/>
              <a:t>look for significant difference between cost values when the alert happened and the current cost</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next, conduct a cost review to discuss the cost trend, possible causes, and any required action</a:t>
            </a:r>
          </a:p>
        </p:txBody>
      </p:sp>
      <p:pic>
        <p:nvPicPr>
          <p:cNvPr id="4" name="Picture 3" descr="Graphical user interface, text, application, email&#10;&#10;Description automatically generated">
            <a:extLst>
              <a:ext uri="{FF2B5EF4-FFF2-40B4-BE49-F238E27FC236}">
                <a16:creationId xmlns:a16="http://schemas.microsoft.com/office/drawing/2014/main" id="{BD017693-D608-620B-426A-2682A6F5CB4B}"/>
              </a:ext>
            </a:extLst>
          </p:cNvPr>
          <p:cNvPicPr>
            <a:picLocks noChangeAspect="1"/>
          </p:cNvPicPr>
          <p:nvPr/>
        </p:nvPicPr>
        <p:blipFill>
          <a:blip r:embed="rId2"/>
          <a:stretch>
            <a:fillRect/>
          </a:stretch>
        </p:blipFill>
        <p:spPr>
          <a:xfrm>
            <a:off x="4891736" y="545076"/>
            <a:ext cx="4104545" cy="5776623"/>
          </a:xfrm>
          <a:prstGeom prst="rect">
            <a:avLst/>
          </a:prstGeom>
        </p:spPr>
      </p:pic>
    </p:spTree>
    <p:extLst>
      <p:ext uri="{BB962C8B-B14F-4D97-AF65-F5344CB8AC3E}">
        <p14:creationId xmlns:p14="http://schemas.microsoft.com/office/powerpoint/2010/main" val="2923866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regular reviews: alerts from budgets (baseline: financial owners in 2022)</a:t>
            </a:r>
          </a:p>
        </p:txBody>
      </p:sp>
      <p:pic>
        <p:nvPicPr>
          <p:cNvPr id="4" name="Picture 3">
            <a:extLst>
              <a:ext uri="{FF2B5EF4-FFF2-40B4-BE49-F238E27FC236}">
                <a16:creationId xmlns:a16="http://schemas.microsoft.com/office/drawing/2014/main" id="{BF435845-F7CA-8041-6B95-48495A6927B8}"/>
              </a:ext>
            </a:extLst>
          </p:cNvPr>
          <p:cNvPicPr>
            <a:picLocks noChangeAspect="1"/>
          </p:cNvPicPr>
          <p:nvPr/>
        </p:nvPicPr>
        <p:blipFill>
          <a:blip r:embed="rId2"/>
          <a:stretch>
            <a:fillRect/>
          </a:stretch>
        </p:blipFill>
        <p:spPr>
          <a:xfrm>
            <a:off x="252892" y="499055"/>
            <a:ext cx="8403802" cy="3882660"/>
          </a:xfrm>
          <a:prstGeom prst="rect">
            <a:avLst/>
          </a:prstGeom>
        </p:spPr>
      </p:pic>
      <p:pic>
        <p:nvPicPr>
          <p:cNvPr id="8" name="Picture 7">
            <a:extLst>
              <a:ext uri="{FF2B5EF4-FFF2-40B4-BE49-F238E27FC236}">
                <a16:creationId xmlns:a16="http://schemas.microsoft.com/office/drawing/2014/main" id="{76CD304E-69A8-ACD0-910D-AA7278EED663}"/>
              </a:ext>
            </a:extLst>
          </p:cNvPr>
          <p:cNvPicPr>
            <a:picLocks noChangeAspect="1"/>
          </p:cNvPicPr>
          <p:nvPr/>
        </p:nvPicPr>
        <p:blipFill>
          <a:blip r:embed="rId3"/>
          <a:stretch>
            <a:fillRect/>
          </a:stretch>
        </p:blipFill>
        <p:spPr>
          <a:xfrm>
            <a:off x="0" y="4606129"/>
            <a:ext cx="9144000" cy="1706272"/>
          </a:xfrm>
          <a:prstGeom prst="rect">
            <a:avLst/>
          </a:prstGeom>
        </p:spPr>
      </p:pic>
    </p:spTree>
    <p:extLst>
      <p:ext uri="{BB962C8B-B14F-4D97-AF65-F5344CB8AC3E}">
        <p14:creationId xmlns:p14="http://schemas.microsoft.com/office/powerpoint/2010/main" val="3364909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regular reviews: alerts from budgets (baseline: financial owners in Q4-2022)</a:t>
            </a:r>
          </a:p>
        </p:txBody>
      </p:sp>
      <p:pic>
        <p:nvPicPr>
          <p:cNvPr id="4" name="Picture 3">
            <a:extLst>
              <a:ext uri="{FF2B5EF4-FFF2-40B4-BE49-F238E27FC236}">
                <a16:creationId xmlns:a16="http://schemas.microsoft.com/office/drawing/2014/main" id="{BF435845-F7CA-8041-6B95-48495A6927B8}"/>
              </a:ext>
            </a:extLst>
          </p:cNvPr>
          <p:cNvPicPr>
            <a:picLocks noChangeAspect="1"/>
          </p:cNvPicPr>
          <p:nvPr/>
        </p:nvPicPr>
        <p:blipFill>
          <a:blip r:embed="rId2"/>
          <a:stretch>
            <a:fillRect/>
          </a:stretch>
        </p:blipFill>
        <p:spPr>
          <a:xfrm>
            <a:off x="252892" y="499055"/>
            <a:ext cx="8403802" cy="3882660"/>
          </a:xfrm>
          <a:prstGeom prst="rect">
            <a:avLst/>
          </a:prstGeom>
        </p:spPr>
      </p:pic>
      <p:sp>
        <p:nvSpPr>
          <p:cNvPr id="7" name="Rectangle 6">
            <a:extLst>
              <a:ext uri="{FF2B5EF4-FFF2-40B4-BE49-F238E27FC236}">
                <a16:creationId xmlns:a16="http://schemas.microsoft.com/office/drawing/2014/main" id="{582EDC97-D646-B328-17BD-434F185381FD}"/>
              </a:ext>
            </a:extLst>
          </p:cNvPr>
          <p:cNvSpPr/>
          <p:nvPr/>
        </p:nvSpPr>
        <p:spPr>
          <a:xfrm>
            <a:off x="6362700" y="942975"/>
            <a:ext cx="2293994" cy="3248025"/>
          </a:xfrm>
          <a:prstGeom prst="rect">
            <a:avLst/>
          </a:prstGeom>
          <a:no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8F13BD60-5624-D5BE-83FC-73777AD29170}"/>
              </a:ext>
            </a:extLst>
          </p:cNvPr>
          <p:cNvPicPr>
            <a:picLocks noChangeAspect="1"/>
          </p:cNvPicPr>
          <p:nvPr/>
        </p:nvPicPr>
        <p:blipFill>
          <a:blip r:embed="rId3"/>
          <a:stretch>
            <a:fillRect/>
          </a:stretch>
        </p:blipFill>
        <p:spPr>
          <a:xfrm>
            <a:off x="-2503" y="4704209"/>
            <a:ext cx="9144000" cy="1515744"/>
          </a:xfrm>
          <a:prstGeom prst="rect">
            <a:avLst/>
          </a:prstGeom>
        </p:spPr>
      </p:pic>
    </p:spTree>
    <p:extLst>
      <p:ext uri="{BB962C8B-B14F-4D97-AF65-F5344CB8AC3E}">
        <p14:creationId xmlns:p14="http://schemas.microsoft.com/office/powerpoint/2010/main" val="3734175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regular reviews: alerts from budgets (baseline: service owners)</a:t>
            </a:r>
          </a:p>
        </p:txBody>
      </p:sp>
      <p:pic>
        <p:nvPicPr>
          <p:cNvPr id="8" name="Picture 7">
            <a:extLst>
              <a:ext uri="{FF2B5EF4-FFF2-40B4-BE49-F238E27FC236}">
                <a16:creationId xmlns:a16="http://schemas.microsoft.com/office/drawing/2014/main" id="{FBBF599B-0CA8-012D-FABF-0B33E4C49890}"/>
              </a:ext>
            </a:extLst>
          </p:cNvPr>
          <p:cNvPicPr>
            <a:picLocks noChangeAspect="1"/>
          </p:cNvPicPr>
          <p:nvPr/>
        </p:nvPicPr>
        <p:blipFill>
          <a:blip r:embed="rId2"/>
          <a:stretch>
            <a:fillRect/>
          </a:stretch>
        </p:blipFill>
        <p:spPr>
          <a:xfrm>
            <a:off x="429679" y="536669"/>
            <a:ext cx="8212147" cy="3264812"/>
          </a:xfrm>
          <a:prstGeom prst="rect">
            <a:avLst/>
          </a:prstGeom>
        </p:spPr>
      </p:pic>
      <p:pic>
        <p:nvPicPr>
          <p:cNvPr id="5" name="Picture 4">
            <a:extLst>
              <a:ext uri="{FF2B5EF4-FFF2-40B4-BE49-F238E27FC236}">
                <a16:creationId xmlns:a16="http://schemas.microsoft.com/office/drawing/2014/main" id="{8ACCC12E-3794-0809-B798-02066CB6BF71}"/>
              </a:ext>
            </a:extLst>
          </p:cNvPr>
          <p:cNvPicPr>
            <a:picLocks noChangeAspect="1"/>
          </p:cNvPicPr>
          <p:nvPr/>
        </p:nvPicPr>
        <p:blipFill>
          <a:blip r:embed="rId3"/>
          <a:stretch>
            <a:fillRect/>
          </a:stretch>
        </p:blipFill>
        <p:spPr>
          <a:xfrm>
            <a:off x="2664" y="3686954"/>
            <a:ext cx="9144000" cy="2741642"/>
          </a:xfrm>
          <a:prstGeom prst="rect">
            <a:avLst/>
          </a:prstGeom>
        </p:spPr>
      </p:pic>
    </p:spTree>
    <p:extLst>
      <p:ext uri="{BB962C8B-B14F-4D97-AF65-F5344CB8AC3E}">
        <p14:creationId xmlns:p14="http://schemas.microsoft.com/office/powerpoint/2010/main" val="1168986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regular reviews: alerts from budgets (setup)</a:t>
            </a:r>
          </a:p>
        </p:txBody>
      </p:sp>
      <p:sp>
        <p:nvSpPr>
          <p:cNvPr id="11" name="TextBox 10">
            <a:extLst>
              <a:ext uri="{FF2B5EF4-FFF2-40B4-BE49-F238E27FC236}">
                <a16:creationId xmlns:a16="http://schemas.microsoft.com/office/drawing/2014/main" id="{7B0365A7-EE44-8C67-1905-40D1315532C5}"/>
              </a:ext>
            </a:extLst>
          </p:cNvPr>
          <p:cNvSpPr txBox="1"/>
          <p:nvPr/>
        </p:nvSpPr>
        <p:spPr>
          <a:xfrm>
            <a:off x="192721" y="583500"/>
            <a:ext cx="8802423" cy="1077218"/>
          </a:xfrm>
          <a:prstGeom prst="rect">
            <a:avLst/>
          </a:prstGeom>
          <a:noFill/>
        </p:spPr>
        <p:txBody>
          <a:bodyPr wrap="square">
            <a:spAutoFit/>
          </a:bodyPr>
          <a:lstStyle/>
          <a:p>
            <a:pPr algn="just"/>
            <a:r>
              <a:rPr lang="en-US" sz="1200" dirty="0"/>
              <a:t>Principals of Cost Management budged utilization:</a:t>
            </a:r>
          </a:p>
          <a:p>
            <a:pPr algn="just"/>
            <a:endParaRPr lang="en-US" sz="1200" dirty="0"/>
          </a:p>
          <a:p>
            <a:pPr marL="171450" indent="-171450" algn="just">
              <a:buFont typeface="Arial" panose="020B0604020202020204" pitchFamily="34" charset="0"/>
              <a:buChar char="•"/>
            </a:pPr>
            <a:r>
              <a:rPr lang="en-US" sz="1000" dirty="0"/>
              <a:t>budgets are used to inform financial owners about their spending to proactively manage costs, and to monitor how spending progresses over time</a:t>
            </a:r>
          </a:p>
          <a:p>
            <a:pPr marL="171450" indent="-171450" algn="just">
              <a:buFont typeface="Arial" panose="020B0604020202020204" pitchFamily="34" charset="0"/>
              <a:buChar char="•"/>
            </a:pPr>
            <a:r>
              <a:rPr lang="en-US" sz="1000" dirty="0"/>
              <a:t>alerts based on actual and forecasted cost ensure spend is within organizational spend limit</a:t>
            </a:r>
          </a:p>
          <a:p>
            <a:pPr marL="171450" indent="-171450" algn="just">
              <a:buFont typeface="Arial" panose="020B0604020202020204" pitchFamily="34" charset="0"/>
              <a:buChar char="•"/>
            </a:pPr>
            <a:r>
              <a:rPr lang="en-US" sz="1000" dirty="0"/>
              <a:t>when the budget thresholds are exceeded, only notifications are triggered</a:t>
            </a:r>
          </a:p>
          <a:p>
            <a:pPr marL="171450" indent="-171450" algn="just">
              <a:buFont typeface="Arial" panose="020B0604020202020204" pitchFamily="34" charset="0"/>
              <a:buChar char="•"/>
            </a:pPr>
            <a:r>
              <a:rPr lang="en-US" sz="1000" dirty="0"/>
              <a:t>none of resources are affected and consumption isn't stopped</a:t>
            </a:r>
          </a:p>
        </p:txBody>
      </p:sp>
      <p:sp>
        <p:nvSpPr>
          <p:cNvPr id="13" name="TextBox 12">
            <a:extLst>
              <a:ext uri="{FF2B5EF4-FFF2-40B4-BE49-F238E27FC236}">
                <a16:creationId xmlns:a16="http://schemas.microsoft.com/office/drawing/2014/main" id="{D741A182-C8CC-238A-69F4-43D923349101}"/>
              </a:ext>
            </a:extLst>
          </p:cNvPr>
          <p:cNvSpPr txBox="1"/>
          <p:nvPr/>
        </p:nvSpPr>
        <p:spPr>
          <a:xfrm>
            <a:off x="192721" y="1733432"/>
            <a:ext cx="4542312" cy="276999"/>
          </a:xfrm>
          <a:prstGeom prst="rect">
            <a:avLst/>
          </a:prstGeom>
          <a:noFill/>
        </p:spPr>
        <p:txBody>
          <a:bodyPr wrap="square">
            <a:spAutoFit/>
          </a:bodyPr>
          <a:lstStyle/>
          <a:p>
            <a:pPr algn="just"/>
            <a:r>
              <a:rPr lang="en-US" sz="1200" dirty="0"/>
              <a:t>The following rules are used during budged threshold setup:</a:t>
            </a:r>
          </a:p>
        </p:txBody>
      </p:sp>
      <p:graphicFrame>
        <p:nvGraphicFramePr>
          <p:cNvPr id="3" name="Table 5">
            <a:extLst>
              <a:ext uri="{FF2B5EF4-FFF2-40B4-BE49-F238E27FC236}">
                <a16:creationId xmlns:a16="http://schemas.microsoft.com/office/drawing/2014/main" id="{18540486-6F1B-D051-E711-0F96EE8B6DBE}"/>
              </a:ext>
            </a:extLst>
          </p:cNvPr>
          <p:cNvGraphicFramePr>
            <a:graphicFrameLocks noGrp="1"/>
          </p:cNvGraphicFramePr>
          <p:nvPr>
            <p:extLst>
              <p:ext uri="{D42A27DB-BD31-4B8C-83A1-F6EECF244321}">
                <p14:modId xmlns:p14="http://schemas.microsoft.com/office/powerpoint/2010/main" val="3484025291"/>
              </p:ext>
            </p:extLst>
          </p:nvPr>
        </p:nvGraphicFramePr>
        <p:xfrm>
          <a:off x="253019" y="2030252"/>
          <a:ext cx="8637961" cy="3521778"/>
        </p:xfrm>
        <a:graphic>
          <a:graphicData uri="http://schemas.openxmlformats.org/drawingml/2006/table">
            <a:tbl>
              <a:tblPr firstRow="1" bandRow="1">
                <a:tableStyleId>{7E9639D4-E3E2-4D34-9284-5A2195B3D0D7}</a:tableStyleId>
              </a:tblPr>
              <a:tblGrid>
                <a:gridCol w="676742">
                  <a:extLst>
                    <a:ext uri="{9D8B030D-6E8A-4147-A177-3AD203B41FA5}">
                      <a16:colId xmlns:a16="http://schemas.microsoft.com/office/drawing/2014/main" val="4133178403"/>
                    </a:ext>
                  </a:extLst>
                </a:gridCol>
                <a:gridCol w="2210388">
                  <a:extLst>
                    <a:ext uri="{9D8B030D-6E8A-4147-A177-3AD203B41FA5}">
                      <a16:colId xmlns:a16="http://schemas.microsoft.com/office/drawing/2014/main" val="2436498911"/>
                    </a:ext>
                  </a:extLst>
                </a:gridCol>
                <a:gridCol w="1261730">
                  <a:extLst>
                    <a:ext uri="{9D8B030D-6E8A-4147-A177-3AD203B41FA5}">
                      <a16:colId xmlns:a16="http://schemas.microsoft.com/office/drawing/2014/main" val="2191638016"/>
                    </a:ext>
                  </a:extLst>
                </a:gridCol>
                <a:gridCol w="843516">
                  <a:extLst>
                    <a:ext uri="{9D8B030D-6E8A-4147-A177-3AD203B41FA5}">
                      <a16:colId xmlns:a16="http://schemas.microsoft.com/office/drawing/2014/main" val="2138450356"/>
                    </a:ext>
                  </a:extLst>
                </a:gridCol>
                <a:gridCol w="1318438">
                  <a:extLst>
                    <a:ext uri="{9D8B030D-6E8A-4147-A177-3AD203B41FA5}">
                      <a16:colId xmlns:a16="http://schemas.microsoft.com/office/drawing/2014/main" val="3983347764"/>
                    </a:ext>
                  </a:extLst>
                </a:gridCol>
                <a:gridCol w="1297172">
                  <a:extLst>
                    <a:ext uri="{9D8B030D-6E8A-4147-A177-3AD203B41FA5}">
                      <a16:colId xmlns:a16="http://schemas.microsoft.com/office/drawing/2014/main" val="410446814"/>
                    </a:ext>
                  </a:extLst>
                </a:gridCol>
                <a:gridCol w="1029975">
                  <a:extLst>
                    <a:ext uri="{9D8B030D-6E8A-4147-A177-3AD203B41FA5}">
                      <a16:colId xmlns:a16="http://schemas.microsoft.com/office/drawing/2014/main" val="1290070649"/>
                    </a:ext>
                  </a:extLst>
                </a:gridCol>
              </a:tblGrid>
              <a:tr h="246710">
                <a:tc>
                  <a:txBody>
                    <a:bodyPr/>
                    <a:lstStyle/>
                    <a:p>
                      <a:r>
                        <a:rPr lang="en-US" sz="1000" dirty="0"/>
                        <a:t>Scope</a:t>
                      </a:r>
                    </a:p>
                  </a:txBody>
                  <a:tcPr>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lang="en-US" sz="1000" dirty="0"/>
                        <a:t>Filters</a:t>
                      </a:r>
                    </a:p>
                  </a:txBody>
                  <a:tcPr>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lang="en-US" sz="1000" dirty="0"/>
                        <a:t>Name</a:t>
                      </a:r>
                    </a:p>
                  </a:txBody>
                  <a:tcPr>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lang="en-US" sz="1000" dirty="0"/>
                        <a:t>Reset period</a:t>
                      </a:r>
                    </a:p>
                  </a:txBody>
                  <a:tcPr>
                    <a:lnB w="12700" cap="flat" cmpd="sng" algn="ctr">
                      <a:solidFill>
                        <a:schemeClr val="tx1"/>
                      </a:solidFill>
                      <a:prstDash val="solid"/>
                      <a:round/>
                      <a:headEnd type="none" w="med" len="med"/>
                      <a:tailEnd type="none" w="med" len="med"/>
                    </a:lnB>
                  </a:tcPr>
                </a:tc>
                <a:tc>
                  <a:txBody>
                    <a:bodyPr/>
                    <a:lstStyle/>
                    <a:p>
                      <a:r>
                        <a:rPr lang="en-US" sz="1000" dirty="0"/>
                        <a:t>Budget amount </a:t>
                      </a:r>
                      <a:r>
                        <a:rPr lang="en-US" sz="1000" baseline="30000" dirty="0"/>
                        <a:t>(*)</a:t>
                      </a:r>
                    </a:p>
                    <a:p>
                      <a:pPr marL="0" marR="0" lvl="0" indent="0" algn="l" defTabSz="457004" rtl="0" eaLnBrk="1" fontAlgn="auto" latinLnBrk="0" hangingPunct="1">
                        <a:lnSpc>
                          <a:spcPct val="100000"/>
                        </a:lnSpc>
                        <a:spcBef>
                          <a:spcPts val="0"/>
                        </a:spcBef>
                        <a:spcAft>
                          <a:spcPts val="0"/>
                        </a:spcAft>
                        <a:buClrTx/>
                        <a:buSzTx/>
                        <a:buFontTx/>
                        <a:buNone/>
                        <a:tabLst/>
                        <a:defRPr/>
                      </a:pPr>
                      <a:r>
                        <a:rPr lang="en-US" sz="800" dirty="0"/>
                        <a:t>(% of participation in global budget)</a:t>
                      </a:r>
                    </a:p>
                  </a:txBody>
                  <a:tcPr>
                    <a:lnB w="12700" cap="flat" cmpd="sng" algn="ctr">
                      <a:solidFill>
                        <a:schemeClr val="tx1"/>
                      </a:solidFill>
                      <a:prstDash val="solid"/>
                      <a:round/>
                      <a:headEnd type="none" w="med" len="med"/>
                      <a:tailEnd type="none" w="med" len="med"/>
                    </a:lnB>
                  </a:tcPr>
                </a:tc>
                <a:tc>
                  <a:txBody>
                    <a:bodyPr/>
                    <a:lstStyle/>
                    <a:p>
                      <a:r>
                        <a:rPr lang="en-US" sz="1000" dirty="0"/>
                        <a:t>Alert conditions</a:t>
                      </a:r>
                    </a:p>
                  </a:txBody>
                  <a:tcPr>
                    <a:lnB w="12700" cap="flat" cmpd="sng" algn="ctr">
                      <a:solidFill>
                        <a:schemeClr val="tx1"/>
                      </a:solidFill>
                      <a:prstDash val="solid"/>
                      <a:round/>
                      <a:headEnd type="none" w="med" len="med"/>
                      <a:tailEnd type="none" w="med" len="med"/>
                    </a:lnB>
                  </a:tcPr>
                </a:tc>
                <a:tc>
                  <a:txBody>
                    <a:bodyPr/>
                    <a:lstStyle/>
                    <a:p>
                      <a:r>
                        <a:rPr lang="en-US" sz="1000" dirty="0"/>
                        <a:t>Alert recipient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1514216"/>
                  </a:ext>
                </a:extLst>
              </a:tr>
              <a:tr h="237794">
                <a:tc>
                  <a:txBody>
                    <a:bodyPr/>
                    <a:lstStyle/>
                    <a:p>
                      <a:r>
                        <a:rPr lang="en-US" sz="800" dirty="0"/>
                        <a:t>dufry.com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Tags: Financial owner: Yiannis </a:t>
                      </a:r>
                      <a:r>
                        <a:rPr lang="en-US" sz="800" dirty="0" err="1"/>
                        <a:t>Zouroudis</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err="1"/>
                        <a:t>bud_duf_corpapps</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Billing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70% /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Type: Actual, %: 90</a:t>
                      </a:r>
                    </a:p>
                    <a:p>
                      <a:r>
                        <a:rPr lang="en-US" sz="800" dirty="0"/>
                        <a:t>Type: Forecast,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Yiannis </a:t>
                      </a:r>
                      <a:r>
                        <a:rPr lang="en-US" sz="800" dirty="0" err="1"/>
                        <a:t>Zouroudis</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582036"/>
                  </a:ext>
                </a:extLst>
              </a:tr>
              <a:tr h="241813">
                <a:tc>
                  <a:txBody>
                    <a:bodyPr/>
                    <a:lstStyle/>
                    <a:p>
                      <a:r>
                        <a:rPr lang="en-US" sz="800" dirty="0"/>
                        <a:t>dufry.com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lang="en-US" sz="800" dirty="0"/>
                        <a:t>Tags: Financial owner: Federico </a:t>
                      </a:r>
                      <a:r>
                        <a:rPr lang="en-US" sz="800" dirty="0" err="1"/>
                        <a:t>Bortolotti</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err="1"/>
                        <a:t>bud_duf_erp</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D3935"/>
                          </a:solidFill>
                          <a:effectLst/>
                          <a:uLnTx/>
                          <a:uFillTx/>
                          <a:latin typeface="Arial"/>
                          <a:ea typeface="+mn-ea"/>
                          <a:cs typeface="+mn-cs"/>
                        </a:rPr>
                        <a:t>Billing month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5% /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Actual, %: 90</a:t>
                      </a:r>
                    </a:p>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Forecast, %: 100</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Federico </a:t>
                      </a:r>
                      <a:r>
                        <a:rPr lang="en-US" sz="800" dirty="0" err="1"/>
                        <a:t>Bortolotti</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4236558"/>
                  </a:ext>
                </a:extLst>
              </a:tr>
              <a:tr h="229938">
                <a:tc>
                  <a:txBody>
                    <a:bodyPr/>
                    <a:lstStyle/>
                    <a:p>
                      <a:r>
                        <a:rPr lang="en-US" sz="800" dirty="0"/>
                        <a:t>dufry.com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Tags: Financial owner: Martyn Gibbs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err="1"/>
                        <a:t>bud_duf_infra</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Billing month</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20% /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D3935"/>
                          </a:solidFill>
                          <a:effectLst/>
                          <a:uLnTx/>
                          <a:uFillTx/>
                          <a:latin typeface="Arial"/>
                          <a:ea typeface="+mn-ea"/>
                          <a:cs typeface="+mn-cs"/>
                        </a:rPr>
                        <a:t>Type: Actual, %: 90</a:t>
                      </a:r>
                    </a:p>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D3935"/>
                          </a:solidFill>
                          <a:effectLst/>
                          <a:uLnTx/>
                          <a:uFillTx/>
                          <a:latin typeface="Arial"/>
                          <a:ea typeface="+mn-ea"/>
                          <a:cs typeface="+mn-cs"/>
                        </a:rPr>
                        <a:t>Type: Forecast,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Martyn Gibbs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7679741"/>
                  </a:ext>
                </a:extLst>
              </a:tr>
              <a:tr h="229938">
                <a:tc>
                  <a:txBody>
                    <a:bodyPr/>
                    <a:lstStyle/>
                    <a:p>
                      <a:r>
                        <a:rPr lang="en-US" sz="800" dirty="0"/>
                        <a:t>dufry.com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Tags: Financial owner: Angel Luis Galvez</a:t>
                      </a:r>
                    </a:p>
                    <a:p>
                      <a:r>
                        <a:rPr lang="en-US" sz="800" dirty="0"/>
                        <a:t>Tags: Financial owner: Angel Galvez</a:t>
                      </a:r>
                    </a:p>
                    <a:p>
                      <a:r>
                        <a:rPr lang="en-US" sz="800" dirty="0"/>
                        <a:t>Tags: Financial owner: Angel Luis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err="1"/>
                        <a:t>bud_duf_security</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Billing month</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2% /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Actual, %: 90</a:t>
                      </a:r>
                    </a:p>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Forecast, %: 100</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Angel Luis Galvez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8884408"/>
                  </a:ext>
                </a:extLst>
              </a:tr>
              <a:tr h="229938">
                <a:tc>
                  <a:txBody>
                    <a:bodyPr/>
                    <a:lstStyle/>
                    <a:p>
                      <a:r>
                        <a:rPr lang="en-US" sz="800" dirty="0"/>
                        <a:t>dufry.com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Tags: Financial 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err="1"/>
                        <a:t>bud_duf_storesystems</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Billing month</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1.5% / 12</a:t>
                      </a:r>
                    </a:p>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Actual, %: 90</a:t>
                      </a:r>
                    </a:p>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Forecast, %: 100</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Mehdi Chahed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7573649"/>
                  </a:ext>
                </a:extLst>
              </a:tr>
              <a:tr h="229938">
                <a:tc>
                  <a:txBody>
                    <a:bodyPr/>
                    <a:lstStyle/>
                    <a:p>
                      <a:r>
                        <a:rPr lang="en-US" sz="800" dirty="0"/>
                        <a:t>dufry.com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Tags: Financial 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err="1"/>
                        <a:t>bud_duf_audins</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Billing month</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0.5% /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Actual, %: 90</a:t>
                      </a:r>
                    </a:p>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Forecast, %: 100</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Antonio Mollinedo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9313993"/>
                  </a:ext>
                </a:extLst>
              </a:tr>
              <a:tr h="229938">
                <a:tc>
                  <a:txBody>
                    <a:bodyPr/>
                    <a:lstStyle/>
                    <a:p>
                      <a:r>
                        <a:rPr lang="en-US" sz="800" dirty="0"/>
                        <a:t>dufry.com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Tags: Financial owner: Tzedek Gilmore</a:t>
                      </a:r>
                    </a:p>
                    <a:p>
                      <a:pPr marL="0" marR="0" lvl="0" indent="0" algn="l" defTabSz="457004" rtl="0" eaLnBrk="1" fontAlgn="auto" latinLnBrk="0" hangingPunct="1">
                        <a:lnSpc>
                          <a:spcPct val="100000"/>
                        </a:lnSpc>
                        <a:spcBef>
                          <a:spcPts val="0"/>
                        </a:spcBef>
                        <a:spcAft>
                          <a:spcPts val="0"/>
                        </a:spcAft>
                        <a:buClrTx/>
                        <a:buSzTx/>
                        <a:buFontTx/>
                        <a:buNone/>
                        <a:tabLst/>
                        <a:defRPr/>
                      </a:pPr>
                      <a:r>
                        <a:rPr lang="en-US" sz="800" dirty="0"/>
                        <a:t>Tags: Financial owner: Dave Stubbs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err="1"/>
                        <a:t>bud_duf_adc</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Billing month</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0.5% /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Actual, %: 90</a:t>
                      </a:r>
                    </a:p>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Forecast, %: 100</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Tzedek Gilmore</a:t>
                      </a:r>
                    </a:p>
                    <a:p>
                      <a:r>
                        <a:rPr lang="en-US" sz="800" dirty="0"/>
                        <a:t>Dave Stubbs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6771564"/>
                  </a:ext>
                </a:extLst>
              </a:tr>
              <a:tr h="229938">
                <a:tc>
                  <a:txBody>
                    <a:bodyPr/>
                    <a:lstStyle/>
                    <a:p>
                      <a:r>
                        <a:rPr lang="en-US" sz="800" dirty="0"/>
                        <a:t>dufry.com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Tags: Financial owner: </a:t>
                      </a:r>
                      <a:r>
                        <a:rPr lang="en-US" sz="800" dirty="0" err="1"/>
                        <a:t>Ulisses</a:t>
                      </a:r>
                      <a:r>
                        <a:rPr lang="en-US" sz="800" dirty="0"/>
                        <a:t> Campos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err="1"/>
                        <a:t>bud_duf_storeapp</a:t>
                      </a:r>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Billing month</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0.5% /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Actual, %: 90</a:t>
                      </a:r>
                    </a:p>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D3935"/>
                          </a:solidFill>
                          <a:effectLst/>
                          <a:uLnTx/>
                          <a:uFillTx/>
                          <a:latin typeface="Arial"/>
                          <a:ea typeface="+mn-ea"/>
                          <a:cs typeface="+mn-cs"/>
                        </a:rPr>
                        <a:t>Type: Forecast, %: 100</a:t>
                      </a: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err="1"/>
                        <a:t>Ulisses</a:t>
                      </a:r>
                      <a:r>
                        <a:rPr lang="en-US" sz="800" dirty="0"/>
                        <a:t> Campos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5759274"/>
                  </a:ext>
                </a:extLst>
              </a:tr>
              <a:tr h="229938">
                <a:tc gridSpan="4">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4563097"/>
                  </a:ext>
                </a:extLst>
              </a:tr>
            </a:tbl>
          </a:graphicData>
        </a:graphic>
      </p:graphicFrame>
      <p:sp>
        <p:nvSpPr>
          <p:cNvPr id="4" name="TextBox 3">
            <a:extLst>
              <a:ext uri="{FF2B5EF4-FFF2-40B4-BE49-F238E27FC236}">
                <a16:creationId xmlns:a16="http://schemas.microsoft.com/office/drawing/2014/main" id="{7F4E2941-B736-9778-C424-475B1C32554B}"/>
              </a:ext>
            </a:extLst>
          </p:cNvPr>
          <p:cNvSpPr txBox="1"/>
          <p:nvPr/>
        </p:nvSpPr>
        <p:spPr>
          <a:xfrm>
            <a:off x="192720" y="6084092"/>
            <a:ext cx="8712839" cy="246221"/>
          </a:xfrm>
          <a:prstGeom prst="rect">
            <a:avLst/>
          </a:prstGeom>
          <a:noFill/>
        </p:spPr>
        <p:txBody>
          <a:bodyPr wrap="square">
            <a:spAutoFit/>
          </a:bodyPr>
          <a:lstStyle/>
          <a:p>
            <a:pPr algn="just"/>
            <a:r>
              <a:rPr lang="en-US" sz="1000" baseline="30000" dirty="0"/>
              <a:t>(*)</a:t>
            </a:r>
            <a:r>
              <a:rPr lang="en-US" sz="1000" dirty="0"/>
              <a:t> </a:t>
            </a:r>
            <a:r>
              <a:rPr lang="en-US" sz="800" dirty="0"/>
              <a:t>Calculation based on cost analysis of resource utilization in 2022 is available in SP: Dufry Hybrid Cloud &gt; Documents &gt; General &gt; 07 Operations &gt; Azure Financial Control &gt; _analysis  </a:t>
            </a:r>
          </a:p>
        </p:txBody>
      </p:sp>
    </p:spTree>
    <p:extLst>
      <p:ext uri="{BB962C8B-B14F-4D97-AF65-F5344CB8AC3E}">
        <p14:creationId xmlns:p14="http://schemas.microsoft.com/office/powerpoint/2010/main" val="2734393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regular reviews: advisory</a:t>
            </a:r>
          </a:p>
        </p:txBody>
      </p:sp>
      <p:pic>
        <p:nvPicPr>
          <p:cNvPr id="4" name="Picture 3">
            <a:extLst>
              <a:ext uri="{FF2B5EF4-FFF2-40B4-BE49-F238E27FC236}">
                <a16:creationId xmlns:a16="http://schemas.microsoft.com/office/drawing/2014/main" id="{3A3BC6F6-3949-B809-9808-535A5C90ED10}"/>
              </a:ext>
            </a:extLst>
          </p:cNvPr>
          <p:cNvPicPr>
            <a:picLocks noChangeAspect="1"/>
          </p:cNvPicPr>
          <p:nvPr/>
        </p:nvPicPr>
        <p:blipFill>
          <a:blip r:embed="rId2"/>
          <a:stretch>
            <a:fillRect/>
          </a:stretch>
        </p:blipFill>
        <p:spPr>
          <a:xfrm>
            <a:off x="2437373" y="567421"/>
            <a:ext cx="6453735" cy="4696910"/>
          </a:xfrm>
          <a:prstGeom prst="rect">
            <a:avLst/>
          </a:prstGeom>
        </p:spPr>
      </p:pic>
      <p:sp>
        <p:nvSpPr>
          <p:cNvPr id="9" name="TextBox 8">
            <a:extLst>
              <a:ext uri="{FF2B5EF4-FFF2-40B4-BE49-F238E27FC236}">
                <a16:creationId xmlns:a16="http://schemas.microsoft.com/office/drawing/2014/main" id="{2CBCD38F-F51C-28CA-D3D0-F0FBC256C129}"/>
              </a:ext>
            </a:extLst>
          </p:cNvPr>
          <p:cNvSpPr txBox="1"/>
          <p:nvPr/>
        </p:nvSpPr>
        <p:spPr>
          <a:xfrm>
            <a:off x="3563897" y="5571447"/>
            <a:ext cx="4460967" cy="246221"/>
          </a:xfrm>
          <a:prstGeom prst="rect">
            <a:avLst/>
          </a:prstGeom>
          <a:noFill/>
        </p:spPr>
        <p:txBody>
          <a:bodyPr wrap="square">
            <a:spAutoFit/>
          </a:bodyPr>
          <a:lstStyle/>
          <a:p>
            <a:r>
              <a:rPr lang="en-US" sz="1000" dirty="0">
                <a:hlinkClick r:id="rId3"/>
              </a:rPr>
              <a:t>Reduce service costs using Azure Advisor - Azure Advisor | Microsoft Learn</a:t>
            </a:r>
            <a:endParaRPr lang="en-US" sz="1000" dirty="0"/>
          </a:p>
        </p:txBody>
      </p:sp>
      <p:sp>
        <p:nvSpPr>
          <p:cNvPr id="11" name="TextBox 10">
            <a:extLst>
              <a:ext uri="{FF2B5EF4-FFF2-40B4-BE49-F238E27FC236}">
                <a16:creationId xmlns:a16="http://schemas.microsoft.com/office/drawing/2014/main" id="{7B0365A7-EE44-8C67-1905-40D1315532C5}"/>
              </a:ext>
            </a:extLst>
          </p:cNvPr>
          <p:cNvSpPr txBox="1"/>
          <p:nvPr/>
        </p:nvSpPr>
        <p:spPr>
          <a:xfrm>
            <a:off x="238441" y="3706560"/>
            <a:ext cx="3325456" cy="1015663"/>
          </a:xfrm>
          <a:prstGeom prst="rect">
            <a:avLst/>
          </a:prstGeom>
          <a:noFill/>
        </p:spPr>
        <p:txBody>
          <a:bodyPr wrap="square">
            <a:spAutoFit/>
          </a:bodyPr>
          <a:lstStyle/>
          <a:p>
            <a:r>
              <a:rPr lang="en-US" sz="1200" dirty="0"/>
              <a:t>Azure Advisor helps to optimize and reduce overall Azure spend by identifying idle and underutilized resources. Cost recommendations can be taken from the Cost tab on the Advisor dashboard.</a:t>
            </a:r>
          </a:p>
        </p:txBody>
      </p:sp>
    </p:spTree>
    <p:extLst>
      <p:ext uri="{BB962C8B-B14F-4D97-AF65-F5344CB8AC3E}">
        <p14:creationId xmlns:p14="http://schemas.microsoft.com/office/powerpoint/2010/main" val="214382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campaign reviews: best practice baseline</a:t>
            </a:r>
          </a:p>
        </p:txBody>
      </p:sp>
      <p:pic>
        <p:nvPicPr>
          <p:cNvPr id="12" name="Picture 11">
            <a:extLst>
              <a:ext uri="{FF2B5EF4-FFF2-40B4-BE49-F238E27FC236}">
                <a16:creationId xmlns:a16="http://schemas.microsoft.com/office/drawing/2014/main" id="{BC64FC89-1DE7-8A53-65CA-2BB173BC8E4E}"/>
              </a:ext>
            </a:extLst>
          </p:cNvPr>
          <p:cNvPicPr>
            <a:picLocks noChangeAspect="1"/>
          </p:cNvPicPr>
          <p:nvPr/>
        </p:nvPicPr>
        <p:blipFill>
          <a:blip r:embed="rId2"/>
          <a:stretch>
            <a:fillRect/>
          </a:stretch>
        </p:blipFill>
        <p:spPr>
          <a:xfrm>
            <a:off x="238441" y="687076"/>
            <a:ext cx="2523831" cy="3582419"/>
          </a:xfrm>
          <a:prstGeom prst="rect">
            <a:avLst/>
          </a:prstGeom>
        </p:spPr>
      </p:pic>
      <p:sp>
        <p:nvSpPr>
          <p:cNvPr id="13" name="TextBox 12">
            <a:extLst>
              <a:ext uri="{FF2B5EF4-FFF2-40B4-BE49-F238E27FC236}">
                <a16:creationId xmlns:a16="http://schemas.microsoft.com/office/drawing/2014/main" id="{5598AAE8-1A40-E4D6-40CD-FB28D46DDDC0}"/>
              </a:ext>
            </a:extLst>
          </p:cNvPr>
          <p:cNvSpPr txBox="1"/>
          <p:nvPr/>
        </p:nvSpPr>
        <p:spPr>
          <a:xfrm>
            <a:off x="2856441" y="628513"/>
            <a:ext cx="5370970" cy="1200329"/>
          </a:xfrm>
          <a:prstGeom prst="rect">
            <a:avLst/>
          </a:prstGeom>
          <a:noFill/>
        </p:spPr>
        <p:txBody>
          <a:bodyPr wrap="square">
            <a:spAutoFit/>
          </a:bodyPr>
          <a:lstStyle/>
          <a:p>
            <a:r>
              <a:rPr lang="en-US" sz="1200" dirty="0"/>
              <a:t>While delivering the disciplines of governance, cost management is a recurring theme at the enterprise level.</a:t>
            </a:r>
          </a:p>
          <a:p>
            <a:endParaRPr lang="en-US" sz="1200" dirty="0"/>
          </a:p>
          <a:p>
            <a:r>
              <a:rPr lang="en-US" sz="1200" dirty="0"/>
              <a:t>The following best practices are typically completed by a member of the cloud governance or cloud operations team, in accordance with patching and other scheduled maintenance processes. </a:t>
            </a:r>
          </a:p>
        </p:txBody>
      </p:sp>
      <p:sp>
        <p:nvSpPr>
          <p:cNvPr id="15" name="TextBox 14">
            <a:extLst>
              <a:ext uri="{FF2B5EF4-FFF2-40B4-BE49-F238E27FC236}">
                <a16:creationId xmlns:a16="http://schemas.microsoft.com/office/drawing/2014/main" id="{FE9813AD-EF42-1B3A-2013-6E5485218B34}"/>
              </a:ext>
            </a:extLst>
          </p:cNvPr>
          <p:cNvSpPr txBox="1"/>
          <p:nvPr/>
        </p:nvSpPr>
        <p:spPr>
          <a:xfrm>
            <a:off x="165492" y="4328635"/>
            <a:ext cx="4974742" cy="246221"/>
          </a:xfrm>
          <a:prstGeom prst="rect">
            <a:avLst/>
          </a:prstGeom>
          <a:noFill/>
        </p:spPr>
        <p:txBody>
          <a:bodyPr wrap="square">
            <a:spAutoFit/>
          </a:bodyPr>
          <a:lstStyle/>
          <a:p>
            <a:r>
              <a:rPr lang="en-US" sz="1000" dirty="0">
                <a:hlinkClick r:id="rId3"/>
              </a:rPr>
              <a:t>Costing and sizing Azure resources - Cloud Adoption Framework | Microsoft Learn</a:t>
            </a:r>
            <a:endParaRPr lang="en-US" sz="1000" dirty="0"/>
          </a:p>
        </p:txBody>
      </p:sp>
    </p:spTree>
    <p:extLst>
      <p:ext uri="{BB962C8B-B14F-4D97-AF65-F5344CB8AC3E}">
        <p14:creationId xmlns:p14="http://schemas.microsoft.com/office/powerpoint/2010/main" val="2726524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campaign reviews: Azure WAF Cost Assessment Workbook</a:t>
            </a:r>
          </a:p>
        </p:txBody>
      </p:sp>
      <p:pic>
        <p:nvPicPr>
          <p:cNvPr id="10" name="Picture 9">
            <a:extLst>
              <a:ext uri="{FF2B5EF4-FFF2-40B4-BE49-F238E27FC236}">
                <a16:creationId xmlns:a16="http://schemas.microsoft.com/office/drawing/2014/main" id="{8CC5A486-5045-2DE2-AB6D-A7A3D0A7AA56}"/>
              </a:ext>
            </a:extLst>
          </p:cNvPr>
          <p:cNvPicPr>
            <a:picLocks noChangeAspect="1"/>
          </p:cNvPicPr>
          <p:nvPr/>
        </p:nvPicPr>
        <p:blipFill>
          <a:blip r:embed="rId2"/>
          <a:stretch>
            <a:fillRect/>
          </a:stretch>
        </p:blipFill>
        <p:spPr>
          <a:xfrm>
            <a:off x="1974338" y="2083527"/>
            <a:ext cx="6931221" cy="3714596"/>
          </a:xfrm>
          <a:prstGeom prst="rect">
            <a:avLst/>
          </a:prstGeom>
        </p:spPr>
      </p:pic>
      <p:sp>
        <p:nvSpPr>
          <p:cNvPr id="13" name="TextBox 12">
            <a:extLst>
              <a:ext uri="{FF2B5EF4-FFF2-40B4-BE49-F238E27FC236}">
                <a16:creationId xmlns:a16="http://schemas.microsoft.com/office/drawing/2014/main" id="{5598AAE8-1A40-E4D6-40CD-FB28D46DDDC0}"/>
              </a:ext>
            </a:extLst>
          </p:cNvPr>
          <p:cNvSpPr txBox="1"/>
          <p:nvPr/>
        </p:nvSpPr>
        <p:spPr>
          <a:xfrm>
            <a:off x="199945" y="650739"/>
            <a:ext cx="5370970" cy="1200329"/>
          </a:xfrm>
          <a:prstGeom prst="rect">
            <a:avLst/>
          </a:prstGeom>
          <a:noFill/>
        </p:spPr>
        <p:txBody>
          <a:bodyPr wrap="square">
            <a:spAutoFit/>
          </a:bodyPr>
          <a:lstStyle/>
          <a:p>
            <a:r>
              <a:rPr lang="en-US" sz="1200" dirty="0"/>
              <a:t>While delivering the disciplines of governance, cost management is a recurring theme at the enterprise level.</a:t>
            </a:r>
          </a:p>
          <a:p>
            <a:endParaRPr lang="en-US" sz="1200" dirty="0"/>
          </a:p>
          <a:p>
            <a:r>
              <a:rPr lang="en-US" sz="1200" dirty="0"/>
              <a:t>The following best practices are typically completed by a member of the cloud governance or cloud operations team, in accordance with patching and other scheduled maintenance processes. </a:t>
            </a:r>
          </a:p>
        </p:txBody>
      </p:sp>
      <p:sp>
        <p:nvSpPr>
          <p:cNvPr id="7" name="TextBox 6">
            <a:extLst>
              <a:ext uri="{FF2B5EF4-FFF2-40B4-BE49-F238E27FC236}">
                <a16:creationId xmlns:a16="http://schemas.microsoft.com/office/drawing/2014/main" id="{B116E01A-7F2C-1758-24CE-3F90D4B2CF89}"/>
              </a:ext>
            </a:extLst>
          </p:cNvPr>
          <p:cNvSpPr txBox="1"/>
          <p:nvPr/>
        </p:nvSpPr>
        <p:spPr>
          <a:xfrm>
            <a:off x="199945" y="5936009"/>
            <a:ext cx="8865678" cy="276999"/>
          </a:xfrm>
          <a:prstGeom prst="rect">
            <a:avLst/>
          </a:prstGeom>
          <a:noFill/>
        </p:spPr>
        <p:txBody>
          <a:bodyPr wrap="square">
            <a:spAutoFit/>
          </a:bodyPr>
          <a:lstStyle/>
          <a:p>
            <a:r>
              <a:rPr lang="en-US" sz="1200" b="1" dirty="0"/>
              <a:t>Azure WAF Cost Assessment Workbook </a:t>
            </a:r>
            <a:r>
              <a:rPr lang="en-US" sz="1200" dirty="0"/>
              <a:t>automates detect discrepancy between best practice patterns and current workloads.</a:t>
            </a:r>
          </a:p>
        </p:txBody>
      </p:sp>
    </p:spTree>
    <p:extLst>
      <p:ext uri="{BB962C8B-B14F-4D97-AF65-F5344CB8AC3E}">
        <p14:creationId xmlns:p14="http://schemas.microsoft.com/office/powerpoint/2010/main" val="2372705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campaign reviews: Microsoft Assessment: Azure Well-Architected review</a:t>
            </a:r>
          </a:p>
        </p:txBody>
      </p:sp>
      <p:sp>
        <p:nvSpPr>
          <p:cNvPr id="13" name="TextBox 12">
            <a:extLst>
              <a:ext uri="{FF2B5EF4-FFF2-40B4-BE49-F238E27FC236}">
                <a16:creationId xmlns:a16="http://schemas.microsoft.com/office/drawing/2014/main" id="{5598AAE8-1A40-E4D6-40CD-FB28D46DDDC0}"/>
              </a:ext>
            </a:extLst>
          </p:cNvPr>
          <p:cNvSpPr txBox="1"/>
          <p:nvPr/>
        </p:nvSpPr>
        <p:spPr>
          <a:xfrm>
            <a:off x="199945" y="650739"/>
            <a:ext cx="7722678" cy="461665"/>
          </a:xfrm>
          <a:prstGeom prst="rect">
            <a:avLst/>
          </a:prstGeom>
          <a:noFill/>
        </p:spPr>
        <p:txBody>
          <a:bodyPr wrap="square">
            <a:spAutoFit/>
          </a:bodyPr>
          <a:lstStyle/>
          <a:p>
            <a:r>
              <a:rPr lang="en-US" sz="1200" dirty="0"/>
              <a:t>Allows to examine workload through the lenses of reliability, cost management, operational excellence, security and performance efficiency</a:t>
            </a:r>
          </a:p>
        </p:txBody>
      </p:sp>
      <p:sp>
        <p:nvSpPr>
          <p:cNvPr id="4" name="TextBox 3">
            <a:extLst>
              <a:ext uri="{FF2B5EF4-FFF2-40B4-BE49-F238E27FC236}">
                <a16:creationId xmlns:a16="http://schemas.microsoft.com/office/drawing/2014/main" id="{3598E43B-321F-535D-9514-095D8762CADA}"/>
              </a:ext>
            </a:extLst>
          </p:cNvPr>
          <p:cNvSpPr txBox="1"/>
          <p:nvPr/>
        </p:nvSpPr>
        <p:spPr>
          <a:xfrm>
            <a:off x="199945" y="6020191"/>
            <a:ext cx="2410097" cy="276999"/>
          </a:xfrm>
          <a:prstGeom prst="rect">
            <a:avLst/>
          </a:prstGeom>
          <a:noFill/>
        </p:spPr>
        <p:txBody>
          <a:bodyPr wrap="square">
            <a:spAutoFit/>
          </a:bodyPr>
          <a:lstStyle/>
          <a:p>
            <a:r>
              <a:rPr lang="en-US" sz="1200" dirty="0">
                <a:hlinkClick r:id="rId2"/>
              </a:rPr>
              <a:t>Assessments | Microsoft Learn</a:t>
            </a:r>
            <a:endParaRPr lang="en-US" sz="1200" dirty="0"/>
          </a:p>
        </p:txBody>
      </p:sp>
      <p:pic>
        <p:nvPicPr>
          <p:cNvPr id="6" name="Picture 5">
            <a:extLst>
              <a:ext uri="{FF2B5EF4-FFF2-40B4-BE49-F238E27FC236}">
                <a16:creationId xmlns:a16="http://schemas.microsoft.com/office/drawing/2014/main" id="{18BD915C-5F70-1711-1D8A-14C1D4E62F85}"/>
              </a:ext>
            </a:extLst>
          </p:cNvPr>
          <p:cNvPicPr>
            <a:picLocks noChangeAspect="1"/>
          </p:cNvPicPr>
          <p:nvPr/>
        </p:nvPicPr>
        <p:blipFill>
          <a:blip r:embed="rId3"/>
          <a:stretch>
            <a:fillRect/>
          </a:stretch>
        </p:blipFill>
        <p:spPr>
          <a:xfrm>
            <a:off x="252892" y="1176803"/>
            <a:ext cx="3951576" cy="1794997"/>
          </a:xfrm>
          <a:prstGeom prst="rect">
            <a:avLst/>
          </a:prstGeom>
        </p:spPr>
      </p:pic>
      <p:pic>
        <p:nvPicPr>
          <p:cNvPr id="9" name="Picture 8">
            <a:extLst>
              <a:ext uri="{FF2B5EF4-FFF2-40B4-BE49-F238E27FC236}">
                <a16:creationId xmlns:a16="http://schemas.microsoft.com/office/drawing/2014/main" id="{4879157B-A9A0-44C4-B3C4-6B22402EBC6E}"/>
              </a:ext>
            </a:extLst>
          </p:cNvPr>
          <p:cNvPicPr>
            <a:picLocks noChangeAspect="1"/>
          </p:cNvPicPr>
          <p:nvPr/>
        </p:nvPicPr>
        <p:blipFill>
          <a:blip r:embed="rId4"/>
          <a:stretch>
            <a:fillRect/>
          </a:stretch>
        </p:blipFill>
        <p:spPr>
          <a:xfrm>
            <a:off x="3400591" y="3500150"/>
            <a:ext cx="5325398" cy="1889987"/>
          </a:xfrm>
          <a:prstGeom prst="rect">
            <a:avLst/>
          </a:prstGeom>
        </p:spPr>
      </p:pic>
      <p:sp>
        <p:nvSpPr>
          <p:cNvPr id="11" name="TextBox 10">
            <a:extLst>
              <a:ext uri="{FF2B5EF4-FFF2-40B4-BE49-F238E27FC236}">
                <a16:creationId xmlns:a16="http://schemas.microsoft.com/office/drawing/2014/main" id="{407C120D-2978-89FB-AD40-6C92B3D09E31}"/>
              </a:ext>
            </a:extLst>
          </p:cNvPr>
          <p:cNvSpPr txBox="1"/>
          <p:nvPr/>
        </p:nvSpPr>
        <p:spPr>
          <a:xfrm>
            <a:off x="3322214" y="5429351"/>
            <a:ext cx="3115844" cy="276999"/>
          </a:xfrm>
          <a:prstGeom prst="rect">
            <a:avLst/>
          </a:prstGeom>
          <a:noFill/>
        </p:spPr>
        <p:txBody>
          <a:bodyPr wrap="square">
            <a:spAutoFit/>
          </a:bodyPr>
          <a:lstStyle/>
          <a:p>
            <a:r>
              <a:rPr lang="en-US" sz="1200" dirty="0"/>
              <a:t>Azure DevOps recommendation import</a:t>
            </a:r>
          </a:p>
        </p:txBody>
      </p:sp>
      <p:pic>
        <p:nvPicPr>
          <p:cNvPr id="14" name="Picture 13">
            <a:extLst>
              <a:ext uri="{FF2B5EF4-FFF2-40B4-BE49-F238E27FC236}">
                <a16:creationId xmlns:a16="http://schemas.microsoft.com/office/drawing/2014/main" id="{70339B40-2655-829D-532D-42B0971F6D0B}"/>
              </a:ext>
            </a:extLst>
          </p:cNvPr>
          <p:cNvPicPr>
            <a:picLocks noChangeAspect="1"/>
          </p:cNvPicPr>
          <p:nvPr/>
        </p:nvPicPr>
        <p:blipFill>
          <a:blip r:embed="rId5"/>
          <a:stretch>
            <a:fillRect/>
          </a:stretch>
        </p:blipFill>
        <p:spPr>
          <a:xfrm>
            <a:off x="5688876" y="1244184"/>
            <a:ext cx="2965267" cy="1715843"/>
          </a:xfrm>
          <a:prstGeom prst="rect">
            <a:avLst/>
          </a:prstGeom>
        </p:spPr>
      </p:pic>
      <p:sp>
        <p:nvSpPr>
          <p:cNvPr id="15" name="TextBox 14">
            <a:extLst>
              <a:ext uri="{FF2B5EF4-FFF2-40B4-BE49-F238E27FC236}">
                <a16:creationId xmlns:a16="http://schemas.microsoft.com/office/drawing/2014/main" id="{20DFF0CB-B692-C77B-A976-3389F6A498B4}"/>
              </a:ext>
            </a:extLst>
          </p:cNvPr>
          <p:cNvSpPr txBox="1"/>
          <p:nvPr/>
        </p:nvSpPr>
        <p:spPr>
          <a:xfrm>
            <a:off x="5610145" y="2974149"/>
            <a:ext cx="3115844" cy="276999"/>
          </a:xfrm>
          <a:prstGeom prst="rect">
            <a:avLst/>
          </a:prstGeom>
          <a:noFill/>
        </p:spPr>
        <p:txBody>
          <a:bodyPr wrap="square">
            <a:spAutoFit/>
          </a:bodyPr>
          <a:lstStyle/>
          <a:p>
            <a:r>
              <a:rPr lang="en-US" sz="1200" dirty="0"/>
              <a:t>Recommendation report</a:t>
            </a:r>
          </a:p>
        </p:txBody>
      </p:sp>
    </p:spTree>
    <p:extLst>
      <p:ext uri="{BB962C8B-B14F-4D97-AF65-F5344CB8AC3E}">
        <p14:creationId xmlns:p14="http://schemas.microsoft.com/office/powerpoint/2010/main" val="303527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F16E-EDB4-8AB4-3246-31BEE45AD7F9}"/>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FE35EDF3-464D-35FE-FAD0-3C656A77BDCF}"/>
              </a:ext>
            </a:extLst>
          </p:cNvPr>
          <p:cNvSpPr>
            <a:spLocks noGrp="1"/>
          </p:cNvSpPr>
          <p:nvPr>
            <p:ph idx="1"/>
          </p:nvPr>
        </p:nvSpPr>
        <p:spPr/>
        <p:txBody>
          <a:bodyPr/>
          <a:lstStyle/>
          <a:p>
            <a:r>
              <a:rPr lang="en-US" dirty="0"/>
              <a:t>On-boarding workload</a:t>
            </a:r>
          </a:p>
          <a:p>
            <a:r>
              <a:rPr lang="en-US" dirty="0"/>
              <a:t>Cost governance</a:t>
            </a:r>
          </a:p>
          <a:p>
            <a:pPr lvl="1">
              <a:buFont typeface="Arial" panose="020B0604020202020204" pitchFamily="34" charset="0"/>
              <a:buChar char="•"/>
            </a:pPr>
            <a:r>
              <a:rPr lang="en-US" dirty="0"/>
              <a:t>Regular reviews</a:t>
            </a:r>
          </a:p>
          <a:p>
            <a:pPr lvl="1">
              <a:buFont typeface="Arial" panose="020B0604020202020204" pitchFamily="34" charset="0"/>
              <a:buChar char="•"/>
            </a:pPr>
            <a:r>
              <a:rPr lang="en-US" dirty="0"/>
              <a:t>Campaign reviews</a:t>
            </a:r>
          </a:p>
          <a:p>
            <a:pPr lvl="1">
              <a:buFont typeface="Arial" panose="020B0604020202020204" pitchFamily="34" charset="0"/>
              <a:buChar char="•"/>
            </a:pPr>
            <a:r>
              <a:rPr lang="en-US" dirty="0"/>
              <a:t>Optimize enterprise costs</a:t>
            </a:r>
          </a:p>
          <a:p>
            <a:r>
              <a:rPr lang="en-US" dirty="0"/>
              <a:t>Appendix</a:t>
            </a:r>
          </a:p>
          <a:p>
            <a:pPr lvl="1">
              <a:buFont typeface="Arial" panose="020B0604020202020204" pitchFamily="34" charset="0"/>
              <a:buChar char="•"/>
            </a:pPr>
            <a:r>
              <a:rPr lang="en-US" dirty="0"/>
              <a:t>Tools</a:t>
            </a:r>
          </a:p>
          <a:p>
            <a:pPr lvl="1">
              <a:buFont typeface="Arial" panose="020B0604020202020204" pitchFamily="34" charset="0"/>
              <a:buChar char="•"/>
            </a:pPr>
            <a:r>
              <a:rPr lang="en-US" dirty="0"/>
              <a:t>Azure spending limit</a:t>
            </a:r>
          </a:p>
          <a:p>
            <a:pPr lvl="1">
              <a:buFont typeface="Arial" panose="020B0604020202020204" pitchFamily="34" charset="0"/>
              <a:buChar char="•"/>
            </a:pPr>
            <a:r>
              <a:rPr lang="en-US" dirty="0"/>
              <a:t>Integration</a:t>
            </a:r>
          </a:p>
          <a:p>
            <a:pPr lvl="1">
              <a:buFont typeface="Arial" panose="020B0604020202020204" pitchFamily="34" charset="0"/>
              <a:buChar char="•"/>
            </a:pPr>
            <a:r>
              <a:rPr lang="en-US" dirty="0"/>
              <a:t>Framework template</a:t>
            </a:r>
          </a:p>
          <a:p>
            <a:pPr lvl="1">
              <a:buFont typeface="Arial" panose="020B0604020202020204" pitchFamily="34" charset="0"/>
              <a:buChar char="•"/>
            </a:pPr>
            <a:r>
              <a:rPr lang="en-US" dirty="0"/>
              <a:t>Reference articles</a:t>
            </a:r>
          </a:p>
          <a:p>
            <a:endParaRPr lang="en-US" dirty="0"/>
          </a:p>
        </p:txBody>
      </p:sp>
    </p:spTree>
    <p:extLst>
      <p:ext uri="{BB962C8B-B14F-4D97-AF65-F5344CB8AC3E}">
        <p14:creationId xmlns:p14="http://schemas.microsoft.com/office/powerpoint/2010/main" val="298841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action plan</a:t>
            </a:r>
          </a:p>
        </p:txBody>
      </p:sp>
      <p:graphicFrame>
        <p:nvGraphicFramePr>
          <p:cNvPr id="3" name="Table 5">
            <a:extLst>
              <a:ext uri="{FF2B5EF4-FFF2-40B4-BE49-F238E27FC236}">
                <a16:creationId xmlns:a16="http://schemas.microsoft.com/office/drawing/2014/main" id="{769D87F2-9821-1731-F5D2-67FCE2BFEBA5}"/>
              </a:ext>
            </a:extLst>
          </p:cNvPr>
          <p:cNvGraphicFramePr>
            <a:graphicFrameLocks noGrp="1"/>
          </p:cNvGraphicFramePr>
          <p:nvPr>
            <p:extLst>
              <p:ext uri="{D42A27DB-BD31-4B8C-83A1-F6EECF244321}">
                <p14:modId xmlns:p14="http://schemas.microsoft.com/office/powerpoint/2010/main" val="1378578943"/>
              </p:ext>
            </p:extLst>
          </p:nvPr>
        </p:nvGraphicFramePr>
        <p:xfrm>
          <a:off x="252892" y="601005"/>
          <a:ext cx="8652667" cy="4978606"/>
        </p:xfrm>
        <a:graphic>
          <a:graphicData uri="http://schemas.openxmlformats.org/drawingml/2006/table">
            <a:tbl>
              <a:tblPr firstRow="1" bandRow="1">
                <a:tableStyleId>{7E9639D4-E3E2-4D34-9284-5A2195B3D0D7}</a:tableStyleId>
              </a:tblPr>
              <a:tblGrid>
                <a:gridCol w="1989376">
                  <a:extLst>
                    <a:ext uri="{9D8B030D-6E8A-4147-A177-3AD203B41FA5}">
                      <a16:colId xmlns:a16="http://schemas.microsoft.com/office/drawing/2014/main" val="4133178403"/>
                    </a:ext>
                  </a:extLst>
                </a:gridCol>
                <a:gridCol w="2703443">
                  <a:extLst>
                    <a:ext uri="{9D8B030D-6E8A-4147-A177-3AD203B41FA5}">
                      <a16:colId xmlns:a16="http://schemas.microsoft.com/office/drawing/2014/main" val="2881732702"/>
                    </a:ext>
                  </a:extLst>
                </a:gridCol>
                <a:gridCol w="1940119">
                  <a:extLst>
                    <a:ext uri="{9D8B030D-6E8A-4147-A177-3AD203B41FA5}">
                      <a16:colId xmlns:a16="http://schemas.microsoft.com/office/drawing/2014/main" val="3064350819"/>
                    </a:ext>
                  </a:extLst>
                </a:gridCol>
                <a:gridCol w="1025718">
                  <a:extLst>
                    <a:ext uri="{9D8B030D-6E8A-4147-A177-3AD203B41FA5}">
                      <a16:colId xmlns:a16="http://schemas.microsoft.com/office/drawing/2014/main" val="3540060826"/>
                    </a:ext>
                  </a:extLst>
                </a:gridCol>
                <a:gridCol w="994011">
                  <a:extLst>
                    <a:ext uri="{9D8B030D-6E8A-4147-A177-3AD203B41FA5}">
                      <a16:colId xmlns:a16="http://schemas.microsoft.com/office/drawing/2014/main" val="3172860902"/>
                    </a:ext>
                  </a:extLst>
                </a:gridCol>
              </a:tblGrid>
              <a:tr h="0">
                <a:tc>
                  <a:txBody>
                    <a:bodyPr/>
                    <a:lstStyle/>
                    <a:p>
                      <a:r>
                        <a:rPr lang="en-US" sz="1200" dirty="0"/>
                        <a:t>Topic</a:t>
                      </a:r>
                    </a:p>
                  </a:txBody>
                  <a:tcPr>
                    <a:lnB w="12700" cap="flat" cmpd="sng" algn="ctr">
                      <a:solidFill>
                        <a:schemeClr val="tx1"/>
                      </a:solidFill>
                      <a:prstDash val="solid"/>
                      <a:round/>
                      <a:headEnd type="none" w="med" len="med"/>
                      <a:tailEnd type="none" w="med" len="med"/>
                    </a:lnB>
                  </a:tcPr>
                </a:tc>
                <a:tc>
                  <a:txBody>
                    <a:bodyPr/>
                    <a:lstStyle/>
                    <a:p>
                      <a:r>
                        <a:rPr lang="en-US" sz="1200" dirty="0"/>
                        <a:t>Sub-topic</a:t>
                      </a:r>
                    </a:p>
                  </a:txBody>
                  <a:tcPr>
                    <a:lnB w="12700" cap="flat" cmpd="sng" algn="ctr">
                      <a:solidFill>
                        <a:schemeClr val="tx1"/>
                      </a:solidFill>
                      <a:prstDash val="solid"/>
                      <a:round/>
                      <a:headEnd type="none" w="med" len="med"/>
                      <a:tailEnd type="none" w="med" len="med"/>
                    </a:lnB>
                  </a:tcPr>
                </a:tc>
                <a:tc>
                  <a:txBody>
                    <a:bodyPr/>
                    <a:lstStyle/>
                    <a:p>
                      <a:r>
                        <a:rPr lang="en-US" sz="1200" dirty="0"/>
                        <a:t>Responsibility</a:t>
                      </a:r>
                    </a:p>
                  </a:txBody>
                  <a:tcPr>
                    <a:lnB w="12700" cap="flat" cmpd="sng" algn="ctr">
                      <a:solidFill>
                        <a:schemeClr val="tx1"/>
                      </a:solidFill>
                      <a:prstDash val="solid"/>
                      <a:round/>
                      <a:headEnd type="none" w="med" len="med"/>
                      <a:tailEnd type="none" w="med" len="med"/>
                    </a:lnB>
                  </a:tcPr>
                </a:tc>
                <a:tc>
                  <a:txBody>
                    <a:bodyPr/>
                    <a:lstStyle/>
                    <a:p>
                      <a:r>
                        <a:rPr lang="en-US" sz="1200" dirty="0"/>
                        <a:t>Target date</a:t>
                      </a:r>
                    </a:p>
                  </a:txBody>
                  <a:tcPr>
                    <a:lnB w="12700" cap="flat" cmpd="sng" algn="ctr">
                      <a:solidFill>
                        <a:schemeClr val="tx1"/>
                      </a:solidFill>
                      <a:prstDash val="solid"/>
                      <a:round/>
                      <a:headEnd type="none" w="med" len="med"/>
                      <a:tailEnd type="none" w="med" len="med"/>
                    </a:lnB>
                  </a:tcPr>
                </a:tc>
                <a:tc>
                  <a:txBody>
                    <a:bodyPr/>
                    <a:lstStyle/>
                    <a:p>
                      <a:r>
                        <a:rPr lang="en-US" sz="1200" dirty="0"/>
                        <a:t>Progress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1514216"/>
                  </a:ext>
                </a:extLst>
              </a:tr>
              <a:tr h="240659">
                <a:tc rowSpan="3">
                  <a:txBody>
                    <a:bodyPr/>
                    <a:lstStyle/>
                    <a:p>
                      <a:r>
                        <a:rPr lang="en-US" sz="1000" b="1" dirty="0"/>
                        <a:t>Regular review preparation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Financial control presentation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Infra Team / Financial owners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Jan-2023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3258058"/>
                  </a:ext>
                </a:extLst>
              </a:tr>
              <a:tr h="240659">
                <a:tc v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Feedback review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Infra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Jan-2023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3165912"/>
                  </a:ext>
                </a:extLst>
              </a:tr>
              <a:tr h="240659">
                <a:tc v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lang="en-US" sz="1000" dirty="0"/>
                        <a:t>Budget setup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Infra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Jan-2023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1027497"/>
                  </a:ext>
                </a:extLst>
              </a:tr>
              <a:tr h="240659">
                <a:tc rowSpan="6">
                  <a:txBody>
                    <a:bodyPr/>
                    <a:lstStyle/>
                    <a:p>
                      <a:r>
                        <a:rPr lang="en-US" sz="1000" b="1" dirty="0"/>
                        <a:t>Campaign review preparation</a:t>
                      </a:r>
                    </a:p>
                    <a:p>
                      <a:endParaRPr lang="en-US" sz="1000" dirty="0"/>
                    </a:p>
                    <a:p>
                      <a:r>
                        <a:rPr lang="en-US" sz="1000" dirty="0"/>
                        <a:t>Review and prepare for application/service owners results and recommendations from “Azure WAF Cost Assessment Workbook”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Compute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Infra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2582036"/>
                  </a:ext>
                </a:extLst>
              </a:tr>
              <a:tr h="233886">
                <a:tc vMerge="1">
                  <a:txBody>
                    <a:bodyPr/>
                    <a:lstStyle/>
                    <a:p>
                      <a:endParaRPr lang="en-US" dirty="0"/>
                    </a:p>
                  </a:txBody>
                  <a:tcPr/>
                </a:tc>
                <a:tc>
                  <a:txBody>
                    <a:bodyPr/>
                    <a:lstStyle/>
                    <a:p>
                      <a:r>
                        <a:rPr lang="en-US" sz="1000" dirty="0"/>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Infra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4236558"/>
                  </a:ext>
                </a:extLst>
              </a:tr>
              <a:tr h="233886">
                <a:tc vMerge="1">
                  <a:txBody>
                    <a:bodyPr/>
                    <a:lstStyle/>
                    <a:p>
                      <a:endParaRPr lang="en-US" dirty="0"/>
                    </a:p>
                  </a:txBody>
                  <a:tcPr/>
                </a:tc>
                <a:tc>
                  <a:txBody>
                    <a:bodyPr/>
                    <a:lstStyle/>
                    <a:p>
                      <a:r>
                        <a:rPr lang="en-US" sz="1000" dirty="0"/>
                        <a:t>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Infra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7679741"/>
                  </a:ext>
                </a:extLst>
              </a:tr>
              <a:tr h="220339">
                <a:tc vMerge="1">
                  <a:txBody>
                    <a:bodyPr/>
                    <a:lstStyle/>
                    <a:p>
                      <a:endParaRPr lang="en-US" dirty="0"/>
                    </a:p>
                  </a:txBody>
                  <a:tcPr/>
                </a:tc>
                <a:tc>
                  <a:txBody>
                    <a:bodyPr/>
                    <a:lstStyle/>
                    <a:p>
                      <a:r>
                        <a:rPr lang="en-US" sz="1000" dirty="0"/>
                        <a:t>Networking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Infra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7718931"/>
                  </a:ext>
                </a:extLst>
              </a:tr>
              <a:tr h="240659">
                <a:tc vMerge="1">
                  <a:txBody>
                    <a:bodyPr/>
                    <a:lstStyle/>
                    <a:p>
                      <a:endParaRPr lang="en-US" dirty="0"/>
                    </a:p>
                  </a:txBody>
                  <a:tcPr/>
                </a:tc>
                <a:tc>
                  <a:txBody>
                    <a:bodyPr/>
                    <a:lstStyle/>
                    <a:p>
                      <a:r>
                        <a:rPr lang="en-US" sz="1000" dirty="0"/>
                        <a:t>Monitoring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Infra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3034509"/>
                  </a:ext>
                </a:extLst>
              </a:tr>
              <a:tr h="254206">
                <a:tc v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Infra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222084"/>
                  </a:ext>
                </a:extLst>
              </a:tr>
              <a:tr h="223520">
                <a:tc rowSpan="8">
                  <a:txBody>
                    <a:bodyPr/>
                    <a:lstStyle/>
                    <a:p>
                      <a:r>
                        <a:rPr lang="en-US" sz="1000" b="1" dirty="0"/>
                        <a:t>Feedback review</a:t>
                      </a:r>
                    </a:p>
                    <a:p>
                      <a:endParaRPr lang="en-US" sz="1000" dirty="0"/>
                    </a:p>
                    <a:p>
                      <a:r>
                        <a:rPr lang="en-US" sz="1000" dirty="0"/>
                        <a:t>Feedback and remarks from application/service owners about recommendations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err="1"/>
                        <a:t>duf_corpapps</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App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4032525"/>
                  </a:ext>
                </a:extLst>
              </a:tr>
              <a:tr h="209973">
                <a:tc vMerge="1">
                  <a:txBody>
                    <a:bodyPr/>
                    <a:lstStyle/>
                    <a:p>
                      <a:endParaRPr lang="en-US" dirty="0"/>
                    </a:p>
                  </a:txBody>
                  <a:tcPr/>
                </a:tc>
                <a:tc>
                  <a:txBody>
                    <a:bodyPr/>
                    <a:lstStyle/>
                    <a:p>
                      <a:r>
                        <a:rPr lang="en-US" sz="1000" dirty="0" err="1"/>
                        <a:t>duf_erp</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App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0982654"/>
                  </a:ext>
                </a:extLst>
              </a:tr>
              <a:tr h="196426">
                <a:tc vMerge="1">
                  <a:txBody>
                    <a:bodyPr/>
                    <a:lstStyle/>
                    <a:p>
                      <a:endParaRPr lang="en-US" dirty="0"/>
                    </a:p>
                  </a:txBody>
                  <a:tcPr/>
                </a:tc>
                <a:tc>
                  <a:txBody>
                    <a:bodyPr/>
                    <a:lstStyle/>
                    <a:p>
                      <a:r>
                        <a:rPr lang="en-US" sz="1000" dirty="0" err="1"/>
                        <a:t>duf_infra</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App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015322"/>
                  </a:ext>
                </a:extLst>
              </a:tr>
              <a:tr h="182880">
                <a:tc vMerge="1">
                  <a:txBody>
                    <a:bodyPr/>
                    <a:lstStyle/>
                    <a:p>
                      <a:endParaRPr lang="en-US" dirty="0"/>
                    </a:p>
                  </a:txBody>
                  <a:tcPr/>
                </a:tc>
                <a:tc>
                  <a:txBody>
                    <a:bodyPr/>
                    <a:lstStyle/>
                    <a:p>
                      <a:r>
                        <a:rPr lang="en-US" sz="1000" dirty="0" err="1"/>
                        <a:t>duf_security</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Sec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2071192"/>
                  </a:ext>
                </a:extLst>
              </a:tr>
              <a:tr h="182880">
                <a:tc v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err="1"/>
                        <a:t>bud_duf_storesystems</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lang="en-US" sz="1000" dirty="0"/>
                        <a:t>App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999998"/>
                  </a:ext>
                </a:extLst>
              </a:tr>
              <a:tr h="182880">
                <a:tc v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err="1"/>
                        <a:t>bud_duf_audins</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lang="en-US" sz="1000" dirty="0"/>
                        <a:t>App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8756547"/>
                  </a:ext>
                </a:extLst>
              </a:tr>
              <a:tr h="182880">
                <a:tc v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err="1"/>
                        <a:t>bud_duf_adc</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lang="en-US" sz="1000" dirty="0"/>
                        <a:t>App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272241"/>
                  </a:ext>
                </a:extLst>
              </a:tr>
              <a:tr h="182880">
                <a:tc vMerge="1">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err="1"/>
                        <a:t>bud_duf_storeapp</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lang="en-US" sz="1000" dirty="0"/>
                        <a:t>App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Feb-2023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7760563"/>
                  </a:ext>
                </a:extLst>
              </a:tr>
              <a:tr h="237490">
                <a:tc rowSpan="2">
                  <a:txBody>
                    <a:bodyPr/>
                    <a:lstStyle/>
                    <a:p>
                      <a:r>
                        <a:rPr lang="en-US" sz="1000" b="1" dirty="0"/>
                        <a:t>Optimization</a:t>
                      </a:r>
                    </a:p>
                    <a:p>
                      <a:endParaRPr lang="en-US" sz="1000" dirty="0"/>
                    </a:p>
                    <a:p>
                      <a:r>
                        <a:rPr lang="en-US" sz="1000" dirty="0"/>
                        <a:t>Implement recommendations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Raise 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App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Q1-2023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D3935"/>
                          </a:solidFill>
                          <a:effectLst/>
                          <a:uLnTx/>
                          <a:uFillTx/>
                          <a:latin typeface="Arial"/>
                          <a:ea typeface="+mn-ea"/>
                          <a:cs typeface="+mn-cs"/>
                        </a:rPr>
                        <a:t>0%</a:t>
                      </a:r>
                      <a:endParaRPr kumimoji="0" lang="en-US" sz="1000" b="0" i="0" u="none" strike="noStrike" kern="1200" cap="none" spc="0" normalizeH="0" baseline="0" noProof="0" dirty="0">
                        <a:ln>
                          <a:noFill/>
                        </a:ln>
                        <a:solidFill>
                          <a:srgbClr val="3D3935"/>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82693"/>
                  </a:ext>
                </a:extLst>
              </a:tr>
              <a:tr h="211668">
                <a:tc vMerge="1">
                  <a:txBody>
                    <a:bodyPr/>
                    <a:lstStyle/>
                    <a:p>
                      <a:endParaRPr lang="en-US" sz="1200" dirty="0"/>
                    </a:p>
                  </a:txBody>
                  <a:tcPr/>
                </a:tc>
                <a:tc>
                  <a:txBody>
                    <a:bodyPr/>
                    <a:lstStyle/>
                    <a:p>
                      <a:r>
                        <a:rPr lang="en-US" sz="1000" dirty="0"/>
                        <a:t>Implement 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Infra Team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Q1-2023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D3935"/>
                          </a:solidFill>
                          <a:effectLst/>
                          <a:uLnTx/>
                          <a:uFillTx/>
                          <a:latin typeface="Arial"/>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917932"/>
                  </a:ext>
                </a:extLst>
              </a:tr>
            </a:tbl>
          </a:graphicData>
        </a:graphic>
      </p:graphicFrame>
    </p:spTree>
    <p:extLst>
      <p:ext uri="{BB962C8B-B14F-4D97-AF65-F5344CB8AC3E}">
        <p14:creationId xmlns:p14="http://schemas.microsoft.com/office/powerpoint/2010/main" val="94701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RACI</a:t>
            </a:r>
          </a:p>
        </p:txBody>
      </p:sp>
      <p:graphicFrame>
        <p:nvGraphicFramePr>
          <p:cNvPr id="3" name="Table 5">
            <a:extLst>
              <a:ext uri="{FF2B5EF4-FFF2-40B4-BE49-F238E27FC236}">
                <a16:creationId xmlns:a16="http://schemas.microsoft.com/office/drawing/2014/main" id="{769D87F2-9821-1731-F5D2-67FCE2BFEBA5}"/>
              </a:ext>
            </a:extLst>
          </p:cNvPr>
          <p:cNvGraphicFramePr>
            <a:graphicFrameLocks noGrp="1"/>
          </p:cNvGraphicFramePr>
          <p:nvPr>
            <p:extLst>
              <p:ext uri="{D42A27DB-BD31-4B8C-83A1-F6EECF244321}">
                <p14:modId xmlns:p14="http://schemas.microsoft.com/office/powerpoint/2010/main" val="798824497"/>
              </p:ext>
            </p:extLst>
          </p:nvPr>
        </p:nvGraphicFramePr>
        <p:xfrm>
          <a:off x="252892" y="601005"/>
          <a:ext cx="8652667" cy="2651760"/>
        </p:xfrm>
        <a:graphic>
          <a:graphicData uri="http://schemas.openxmlformats.org/drawingml/2006/table">
            <a:tbl>
              <a:tblPr firstRow="1" bandRow="1">
                <a:tableStyleId>{7E9639D4-E3E2-4D34-9284-5A2195B3D0D7}</a:tableStyleId>
              </a:tblPr>
              <a:tblGrid>
                <a:gridCol w="1734934">
                  <a:extLst>
                    <a:ext uri="{9D8B030D-6E8A-4147-A177-3AD203B41FA5}">
                      <a16:colId xmlns:a16="http://schemas.microsoft.com/office/drawing/2014/main" val="4133178403"/>
                    </a:ext>
                  </a:extLst>
                </a:gridCol>
                <a:gridCol w="4086971">
                  <a:extLst>
                    <a:ext uri="{9D8B030D-6E8A-4147-A177-3AD203B41FA5}">
                      <a16:colId xmlns:a16="http://schemas.microsoft.com/office/drawing/2014/main" val="2881732702"/>
                    </a:ext>
                  </a:extLst>
                </a:gridCol>
                <a:gridCol w="978010">
                  <a:extLst>
                    <a:ext uri="{9D8B030D-6E8A-4147-A177-3AD203B41FA5}">
                      <a16:colId xmlns:a16="http://schemas.microsoft.com/office/drawing/2014/main" val="3064350819"/>
                    </a:ext>
                  </a:extLst>
                </a:gridCol>
                <a:gridCol w="954156">
                  <a:extLst>
                    <a:ext uri="{9D8B030D-6E8A-4147-A177-3AD203B41FA5}">
                      <a16:colId xmlns:a16="http://schemas.microsoft.com/office/drawing/2014/main" val="3540060826"/>
                    </a:ext>
                  </a:extLst>
                </a:gridCol>
                <a:gridCol w="898596">
                  <a:extLst>
                    <a:ext uri="{9D8B030D-6E8A-4147-A177-3AD203B41FA5}">
                      <a16:colId xmlns:a16="http://schemas.microsoft.com/office/drawing/2014/main" val="3172860902"/>
                    </a:ext>
                  </a:extLst>
                </a:gridCol>
              </a:tblGrid>
              <a:tr h="0">
                <a:tc>
                  <a:txBody>
                    <a:bodyPr/>
                    <a:lstStyle/>
                    <a:p>
                      <a:r>
                        <a:rPr lang="en-US" sz="1200" dirty="0"/>
                        <a:t>Area</a:t>
                      </a:r>
                    </a:p>
                  </a:txBody>
                  <a:tcPr>
                    <a:lnB w="12700" cap="flat" cmpd="sng" algn="ctr">
                      <a:solidFill>
                        <a:schemeClr val="tx1"/>
                      </a:solidFill>
                      <a:prstDash val="solid"/>
                      <a:round/>
                      <a:headEnd type="none" w="med" len="med"/>
                      <a:tailEnd type="none" w="med" len="med"/>
                    </a:lnB>
                  </a:tcPr>
                </a:tc>
                <a:tc>
                  <a:txBody>
                    <a:bodyPr/>
                    <a:lstStyle/>
                    <a:p>
                      <a:r>
                        <a:rPr lang="en-US" sz="1200" dirty="0"/>
                        <a:t>Activity</a:t>
                      </a:r>
                    </a:p>
                  </a:txBody>
                  <a:tcPr>
                    <a:lnB w="12700" cap="flat" cmpd="sng" algn="ctr">
                      <a:solidFill>
                        <a:schemeClr val="tx1"/>
                      </a:solidFill>
                      <a:prstDash val="solid"/>
                      <a:round/>
                      <a:headEnd type="none" w="med" len="med"/>
                      <a:tailEnd type="none" w="med" len="med"/>
                    </a:lnB>
                  </a:tcPr>
                </a:tc>
                <a:tc>
                  <a:txBody>
                    <a:bodyPr/>
                    <a:lstStyle/>
                    <a:p>
                      <a:r>
                        <a:rPr lang="en-US" sz="1200" dirty="0"/>
                        <a:t>Infra Team</a:t>
                      </a:r>
                    </a:p>
                  </a:txBody>
                  <a:tcPr>
                    <a:lnB w="12700" cap="flat" cmpd="sng" algn="ctr">
                      <a:solidFill>
                        <a:schemeClr val="tx1"/>
                      </a:solidFill>
                      <a:prstDash val="solid"/>
                      <a:round/>
                      <a:headEnd type="none" w="med" len="med"/>
                      <a:tailEnd type="none" w="med" len="med"/>
                    </a:lnB>
                  </a:tcPr>
                </a:tc>
                <a:tc>
                  <a:txBody>
                    <a:bodyPr/>
                    <a:lstStyle/>
                    <a:p>
                      <a:r>
                        <a:rPr lang="en-US" sz="1200" dirty="0"/>
                        <a:t>App owner</a:t>
                      </a:r>
                    </a:p>
                  </a:txBody>
                  <a:tcPr>
                    <a:lnB w="12700" cap="flat" cmpd="sng" algn="ctr">
                      <a:solidFill>
                        <a:schemeClr val="tx1"/>
                      </a:solidFill>
                      <a:prstDash val="solid"/>
                      <a:round/>
                      <a:headEnd type="none" w="med" len="med"/>
                      <a:tailEnd type="none" w="med" len="med"/>
                    </a:lnB>
                  </a:tcPr>
                </a:tc>
                <a:tc>
                  <a:txBody>
                    <a:bodyPr/>
                    <a:lstStyle/>
                    <a:p>
                      <a:r>
                        <a:rPr lang="en-US" sz="1200" dirty="0"/>
                        <a:t>Financial owner</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1514216"/>
                  </a:ext>
                </a:extLst>
              </a:tr>
              <a:tr h="240659">
                <a:tc>
                  <a:txBody>
                    <a:bodyPr/>
                    <a:lstStyle/>
                    <a:p>
                      <a:r>
                        <a:rPr lang="en-US" sz="1000" dirty="0"/>
                        <a:t>General cost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Budget setup / (re-)configuration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027022"/>
                  </a:ext>
                </a:extLst>
              </a:tr>
              <a:tr h="240659">
                <a:tc>
                  <a:txBody>
                    <a:bodyPr/>
                    <a:lstStyle/>
                    <a:p>
                      <a:r>
                        <a:rPr lang="en-US" sz="1000" dirty="0"/>
                        <a:t>On-boarding workload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Cost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2582036"/>
                  </a:ext>
                </a:extLst>
              </a:tr>
              <a:tr h="223520">
                <a:tc rowSpan="6">
                  <a:txBody>
                    <a:bodyPr/>
                    <a:lstStyle/>
                    <a:p>
                      <a:r>
                        <a:rPr lang="en-US" sz="1000" dirty="0"/>
                        <a:t>BAU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Policy compliance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4032525"/>
                  </a:ext>
                </a:extLst>
              </a:tr>
              <a:tr h="223520">
                <a:tc vMerge="1">
                  <a:txBody>
                    <a:bodyPr/>
                    <a:lstStyle/>
                    <a:p>
                      <a:endParaRPr lang="en-US"/>
                    </a:p>
                  </a:txBody>
                  <a:tcPr/>
                </a:tc>
                <a:tc>
                  <a:txBody>
                    <a:bodyPr/>
                    <a:lstStyle/>
                    <a:p>
                      <a:r>
                        <a:rPr lang="en-US" sz="1000" dirty="0"/>
                        <a:t>Cost alert response based on budget threshold exceed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8114121"/>
                  </a:ext>
                </a:extLst>
              </a:tr>
              <a:tr h="209973">
                <a:tc vMerge="1">
                  <a:txBody>
                    <a:bodyPr/>
                    <a:lstStyle/>
                    <a:p>
                      <a:endParaRPr lang="en-US" dirty="0"/>
                    </a:p>
                  </a:txBody>
                  <a:tcPr/>
                </a:tc>
                <a:tc>
                  <a:txBody>
                    <a:bodyPr/>
                    <a:lstStyle/>
                    <a:p>
                      <a:r>
                        <a:rPr lang="en-US" sz="1000" dirty="0"/>
                        <a:t>Cost alert response based on anomaly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0982654"/>
                  </a:ext>
                </a:extLst>
              </a:tr>
              <a:tr h="196426">
                <a:tc vMerge="1">
                  <a:txBody>
                    <a:bodyPr/>
                    <a:lstStyle/>
                    <a:p>
                      <a:endParaRPr lang="en-US" dirty="0"/>
                    </a:p>
                  </a:txBody>
                  <a:tcPr/>
                </a:tc>
                <a:tc>
                  <a:txBody>
                    <a:bodyPr/>
                    <a:lstStyle/>
                    <a:p>
                      <a:r>
                        <a:rPr lang="en-US" sz="1000" dirty="0"/>
                        <a:t>Review advisory recommendations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015322"/>
                  </a:ext>
                </a:extLst>
              </a:tr>
              <a:tr h="196426">
                <a:tc vMerge="1">
                  <a:txBody>
                    <a:bodyPr/>
                    <a:lstStyle/>
                    <a:p>
                      <a:endParaRPr lang="en-US"/>
                    </a:p>
                  </a:txBody>
                  <a:tcPr/>
                </a:tc>
                <a:tc>
                  <a:txBody>
                    <a:bodyPr/>
                    <a:lstStyle/>
                    <a:p>
                      <a:r>
                        <a:rPr lang="en-US" sz="1000" dirty="0"/>
                        <a:t>Review discipline best practice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5392144"/>
                  </a:ext>
                </a:extLst>
              </a:tr>
              <a:tr h="182880">
                <a:tc vMerge="1">
                  <a:txBody>
                    <a:bodyPr/>
                    <a:lstStyle/>
                    <a:p>
                      <a:endParaRPr lang="en-US" dirty="0"/>
                    </a:p>
                  </a:txBody>
                  <a:tcPr/>
                </a:tc>
                <a:tc>
                  <a:txBody>
                    <a:bodyPr/>
                    <a:lstStyle/>
                    <a:p>
                      <a:pPr marL="0" marR="0" lvl="0" indent="0" algn="l" defTabSz="457004" rtl="0" eaLnBrk="1" fontAlgn="auto" latinLnBrk="0" hangingPunct="1">
                        <a:lnSpc>
                          <a:spcPct val="100000"/>
                        </a:lnSpc>
                        <a:spcBef>
                          <a:spcPts val="0"/>
                        </a:spcBef>
                        <a:spcAft>
                          <a:spcPts val="0"/>
                        </a:spcAft>
                        <a:buClrTx/>
                        <a:buSzTx/>
                        <a:buFontTx/>
                        <a:buNone/>
                        <a:tabLst/>
                        <a:defRPr/>
                      </a:pPr>
                      <a:r>
                        <a:rPr lang="en-US" sz="1000" dirty="0"/>
                        <a:t>Cost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2071192"/>
                  </a:ext>
                </a:extLst>
              </a:tr>
              <a:tr h="237490">
                <a:tc>
                  <a:txBody>
                    <a:bodyPr/>
                    <a:lstStyle/>
                    <a:p>
                      <a:r>
                        <a:rPr lang="en-US" sz="1000" dirty="0"/>
                        <a:t>Off-boarding workload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Revalidate Azure reservations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82693"/>
                  </a:ext>
                </a:extLst>
              </a:tr>
            </a:tbl>
          </a:graphicData>
        </a:graphic>
      </p:graphicFrame>
      <p:sp>
        <p:nvSpPr>
          <p:cNvPr id="5" name="TextBox 4">
            <a:extLst>
              <a:ext uri="{FF2B5EF4-FFF2-40B4-BE49-F238E27FC236}">
                <a16:creationId xmlns:a16="http://schemas.microsoft.com/office/drawing/2014/main" id="{01EAC5BF-681A-2334-68D1-CE99318B9030}"/>
              </a:ext>
            </a:extLst>
          </p:cNvPr>
          <p:cNvSpPr txBox="1"/>
          <p:nvPr/>
        </p:nvSpPr>
        <p:spPr>
          <a:xfrm>
            <a:off x="181330" y="3384179"/>
            <a:ext cx="4494037" cy="246221"/>
          </a:xfrm>
          <a:prstGeom prst="rect">
            <a:avLst/>
          </a:prstGeom>
          <a:noFill/>
        </p:spPr>
        <p:txBody>
          <a:bodyPr wrap="square">
            <a:spAutoFit/>
          </a:bodyPr>
          <a:lstStyle/>
          <a:p>
            <a:r>
              <a:rPr lang="en-US" sz="1000" dirty="0"/>
              <a:t>R = Responsible / A = Accountable / C = Consulted / I = Informed</a:t>
            </a:r>
          </a:p>
        </p:txBody>
      </p:sp>
    </p:spTree>
    <p:extLst>
      <p:ext uri="{BB962C8B-B14F-4D97-AF65-F5344CB8AC3E}">
        <p14:creationId xmlns:p14="http://schemas.microsoft.com/office/powerpoint/2010/main" val="3385568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F7C12-7A77-37C2-41AF-6A0CF0546DCA}"/>
              </a:ext>
            </a:extLst>
          </p:cNvPr>
          <p:cNvSpPr>
            <a:spLocks noGrp="1"/>
          </p:cNvSpPr>
          <p:nvPr>
            <p:ph type="body" sz="quarter" idx="11"/>
          </p:nvPr>
        </p:nvSpPr>
        <p:spPr>
          <a:xfrm>
            <a:off x="1297204" y="980861"/>
            <a:ext cx="5586922" cy="1233830"/>
          </a:xfrm>
        </p:spPr>
        <p:txBody>
          <a:bodyPr/>
          <a:lstStyle/>
          <a:p>
            <a:r>
              <a:rPr lang="en-US" dirty="0"/>
              <a:t>Appendix</a:t>
            </a:r>
          </a:p>
        </p:txBody>
      </p:sp>
      <p:sp>
        <p:nvSpPr>
          <p:cNvPr id="3" name="Text Placeholder 2">
            <a:extLst>
              <a:ext uri="{FF2B5EF4-FFF2-40B4-BE49-F238E27FC236}">
                <a16:creationId xmlns:a16="http://schemas.microsoft.com/office/drawing/2014/main" id="{54C56B44-7BD7-8370-C1F6-7A273A810BDF}"/>
              </a:ext>
            </a:extLst>
          </p:cNvPr>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2712885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p:txBody>
          <a:bodyPr/>
          <a:lstStyle/>
          <a:p>
            <a:r>
              <a:rPr lang="en-US" dirty="0"/>
              <a:t>Appendix: Tools – cost estimation</a:t>
            </a:r>
          </a:p>
        </p:txBody>
      </p:sp>
      <p:sp>
        <p:nvSpPr>
          <p:cNvPr id="3" name="Symbol zastępczy zawartości 1">
            <a:extLst>
              <a:ext uri="{FF2B5EF4-FFF2-40B4-BE49-F238E27FC236}">
                <a16:creationId xmlns:a16="http://schemas.microsoft.com/office/drawing/2014/main" id="{B7751342-FF2F-A82C-4794-3288AFE502AF}"/>
              </a:ext>
            </a:extLst>
          </p:cNvPr>
          <p:cNvSpPr txBox="1">
            <a:spLocks/>
          </p:cNvSpPr>
          <p:nvPr/>
        </p:nvSpPr>
        <p:spPr>
          <a:xfrm>
            <a:off x="172312" y="748381"/>
            <a:ext cx="8475299" cy="21189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tx2"/>
                </a:solidFill>
                <a:latin typeface="+mn-lt"/>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2"/>
                </a:solidFill>
                <a:latin typeface="+mn-lt"/>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2"/>
                </a:solidFill>
                <a:latin typeface="+mn-lt"/>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00" b="0" i="0" kern="1200">
                <a:solidFill>
                  <a:schemeClr val="tx2"/>
                </a:solidFill>
                <a:latin typeface="+mn-lt"/>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sz="1200" dirty="0">
                <a:hlinkClick r:id="rId2"/>
              </a:rPr>
              <a:t>Pricing Calculator | Microsoft Azure</a:t>
            </a:r>
            <a:endParaRPr lang="en-US" sz="1200" dirty="0"/>
          </a:p>
          <a:p>
            <a:pPr marL="457200" indent="-457200"/>
            <a:r>
              <a:rPr lang="en-US" sz="1200" dirty="0">
                <a:hlinkClick r:id="rId3"/>
              </a:rPr>
              <a:t>Total Cost of Ownership (TCO) Calculator | Microsoft Azure</a:t>
            </a:r>
            <a:endParaRPr lang="en-US" sz="1200" dirty="0"/>
          </a:p>
          <a:p>
            <a:pPr marL="457200" indent="-457200"/>
            <a:r>
              <a:rPr lang="en-US" sz="1200" dirty="0">
                <a:hlinkClick r:id="rId4"/>
              </a:rPr>
              <a:t>Azure Hybrid Benefit—hybrid cloud | Microsoft Azure</a:t>
            </a:r>
            <a:endParaRPr lang="en-US" sz="1200" dirty="0"/>
          </a:p>
          <a:p>
            <a:pPr marL="457200" indent="-457200"/>
            <a:r>
              <a:rPr lang="en-US" sz="1200" dirty="0">
                <a:hlinkClick r:id="rId5"/>
              </a:rPr>
              <a:t>Azure VM assessments in Azure Migrate - Azure Migrate | Microsoft Learn</a:t>
            </a:r>
            <a:endParaRPr lang="en-US" sz="1200" dirty="0"/>
          </a:p>
          <a:p>
            <a:pPr marL="457200" indent="-457200"/>
            <a:r>
              <a:rPr lang="pl-PL" sz="1200" dirty="0">
                <a:hlinkClick r:id="rId6"/>
              </a:rPr>
              <a:t>Cosmos DB Sizing Calculator</a:t>
            </a:r>
            <a:endParaRPr lang="en-US" sz="1200" dirty="0"/>
          </a:p>
          <a:p>
            <a:pPr marL="457200" indent="-457200"/>
            <a:r>
              <a:rPr lang="pl-PL" sz="1200" dirty="0">
                <a:hlinkClick r:id="rId7"/>
              </a:rPr>
              <a:t>A</a:t>
            </a:r>
            <a:r>
              <a:rPr lang="en-US" sz="1200" dirty="0" err="1">
                <a:hlinkClick r:id="rId7"/>
              </a:rPr>
              <a:t>zure</a:t>
            </a:r>
            <a:r>
              <a:rPr lang="en-US" sz="1200" dirty="0">
                <a:hlinkClick r:id="rId7"/>
              </a:rPr>
              <a:t> Site Recovery Deployment Planner cost estimation report of Hyper-V - Azure Site Recovery | Microsoft Docs</a:t>
            </a:r>
            <a:endParaRPr lang="en-US" sz="1200" dirty="0"/>
          </a:p>
          <a:p>
            <a:pPr marL="457200" indent="-457200"/>
            <a:r>
              <a:rPr lang="en-US" sz="1200" dirty="0">
                <a:hlinkClick r:id="rId8"/>
              </a:rPr>
              <a:t>Review cost estimations in the Azure Site Recovery Deployment Planner - Azure Site Recovery | Microsoft Docs</a:t>
            </a:r>
            <a:endParaRPr lang="pl-PL" sz="1200" dirty="0"/>
          </a:p>
        </p:txBody>
      </p:sp>
    </p:spTree>
    <p:extLst>
      <p:ext uri="{BB962C8B-B14F-4D97-AF65-F5344CB8AC3E}">
        <p14:creationId xmlns:p14="http://schemas.microsoft.com/office/powerpoint/2010/main" val="1470983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p:txBody>
          <a:bodyPr/>
          <a:lstStyle/>
          <a:p>
            <a:r>
              <a:rPr lang="en-US" dirty="0"/>
              <a:t>Appendix: Tools – cost operation</a:t>
            </a:r>
          </a:p>
        </p:txBody>
      </p:sp>
      <p:sp>
        <p:nvSpPr>
          <p:cNvPr id="5" name="TextBox 4">
            <a:extLst>
              <a:ext uri="{FF2B5EF4-FFF2-40B4-BE49-F238E27FC236}">
                <a16:creationId xmlns:a16="http://schemas.microsoft.com/office/drawing/2014/main" id="{4990B62C-BCA9-51E3-AC88-0C4B6C80980D}"/>
              </a:ext>
            </a:extLst>
          </p:cNvPr>
          <p:cNvSpPr txBox="1"/>
          <p:nvPr/>
        </p:nvSpPr>
        <p:spPr>
          <a:xfrm>
            <a:off x="3905333" y="4314538"/>
            <a:ext cx="4669972" cy="246221"/>
          </a:xfrm>
          <a:prstGeom prst="rect">
            <a:avLst/>
          </a:prstGeom>
          <a:noFill/>
        </p:spPr>
        <p:txBody>
          <a:bodyPr wrap="square">
            <a:spAutoFit/>
          </a:bodyPr>
          <a:lstStyle/>
          <a:p>
            <a:r>
              <a:rPr lang="en-US" sz="1000" dirty="0">
                <a:hlinkClick r:id="rId2"/>
              </a:rPr>
              <a:t>Cost Management tools in Azure - Cloud Adoption Framework | Microsoft Learn</a:t>
            </a:r>
            <a:endParaRPr lang="en-US" sz="1000" dirty="0"/>
          </a:p>
        </p:txBody>
      </p:sp>
      <p:pic>
        <p:nvPicPr>
          <p:cNvPr id="9" name="Picture 8">
            <a:extLst>
              <a:ext uri="{FF2B5EF4-FFF2-40B4-BE49-F238E27FC236}">
                <a16:creationId xmlns:a16="http://schemas.microsoft.com/office/drawing/2014/main" id="{BF2CCFEA-FCE9-B912-90FA-A0D23A0B1DC0}"/>
              </a:ext>
            </a:extLst>
          </p:cNvPr>
          <p:cNvPicPr>
            <a:picLocks noChangeAspect="1"/>
          </p:cNvPicPr>
          <p:nvPr/>
        </p:nvPicPr>
        <p:blipFill>
          <a:blip r:embed="rId3"/>
          <a:stretch>
            <a:fillRect/>
          </a:stretch>
        </p:blipFill>
        <p:spPr>
          <a:xfrm>
            <a:off x="3984211" y="747713"/>
            <a:ext cx="4921348" cy="3438934"/>
          </a:xfrm>
          <a:prstGeom prst="rect">
            <a:avLst/>
          </a:prstGeom>
        </p:spPr>
      </p:pic>
      <p:sp>
        <p:nvSpPr>
          <p:cNvPr id="11" name="TextBox 10">
            <a:extLst>
              <a:ext uri="{FF2B5EF4-FFF2-40B4-BE49-F238E27FC236}">
                <a16:creationId xmlns:a16="http://schemas.microsoft.com/office/drawing/2014/main" id="{71638375-7DD4-FDF1-D647-A6A16263A51C}"/>
              </a:ext>
            </a:extLst>
          </p:cNvPr>
          <p:cNvSpPr txBox="1"/>
          <p:nvPr/>
        </p:nvSpPr>
        <p:spPr>
          <a:xfrm>
            <a:off x="162824" y="641035"/>
            <a:ext cx="3742509" cy="2492990"/>
          </a:xfrm>
          <a:prstGeom prst="rect">
            <a:avLst/>
          </a:prstGeom>
          <a:noFill/>
        </p:spPr>
        <p:txBody>
          <a:bodyPr wrap="square">
            <a:spAutoFit/>
          </a:bodyPr>
          <a:lstStyle/>
          <a:p>
            <a:r>
              <a:rPr lang="en-US" sz="1200" dirty="0"/>
              <a:t>The following is a list of Azure native tools that can help mature the policies and processes that support:</a:t>
            </a:r>
          </a:p>
          <a:p>
            <a:endParaRPr lang="en-US" sz="1200" dirty="0"/>
          </a:p>
          <a:p>
            <a:pPr marL="171450" indent="-171450">
              <a:buFont typeface="Arial" panose="020B0604020202020204" pitchFamily="34" charset="0"/>
              <a:buChar char="•"/>
            </a:pPr>
            <a:r>
              <a:rPr lang="en-US" sz="1200" dirty="0"/>
              <a:t>establishing cloud spending plans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allocating cloud budgets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monitoring and enforcing cloud budgets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detecting costly anomalies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adjusting the cloud governance plan when actual spending is misaligned</a:t>
            </a:r>
          </a:p>
        </p:txBody>
      </p:sp>
      <p:sp>
        <p:nvSpPr>
          <p:cNvPr id="12" name="TextBox 11">
            <a:extLst>
              <a:ext uri="{FF2B5EF4-FFF2-40B4-BE49-F238E27FC236}">
                <a16:creationId xmlns:a16="http://schemas.microsoft.com/office/drawing/2014/main" id="{47EEC1B5-B687-D168-AF1C-139CCE4C380F}"/>
              </a:ext>
            </a:extLst>
          </p:cNvPr>
          <p:cNvSpPr txBox="1"/>
          <p:nvPr/>
        </p:nvSpPr>
        <p:spPr>
          <a:xfrm>
            <a:off x="3905333" y="4565539"/>
            <a:ext cx="4503626" cy="246221"/>
          </a:xfrm>
          <a:prstGeom prst="rect">
            <a:avLst/>
          </a:prstGeom>
          <a:noFill/>
        </p:spPr>
        <p:txBody>
          <a:bodyPr wrap="square">
            <a:spAutoFit/>
          </a:bodyPr>
          <a:lstStyle/>
          <a:p>
            <a:r>
              <a:rPr lang="en-US" sz="1000" dirty="0">
                <a:hlinkClick r:id="rId4"/>
              </a:rPr>
              <a:t>Reduce service costs using Azure Advisor - Azure Advisor | Microsoft Learn</a:t>
            </a:r>
            <a:endParaRPr lang="en-US" sz="1000" dirty="0"/>
          </a:p>
        </p:txBody>
      </p:sp>
      <p:sp>
        <p:nvSpPr>
          <p:cNvPr id="13" name="TextBox 12">
            <a:extLst>
              <a:ext uri="{FF2B5EF4-FFF2-40B4-BE49-F238E27FC236}">
                <a16:creationId xmlns:a16="http://schemas.microsoft.com/office/drawing/2014/main" id="{0E642267-7C68-490C-6715-C4913FCD0062}"/>
              </a:ext>
            </a:extLst>
          </p:cNvPr>
          <p:cNvSpPr txBox="1"/>
          <p:nvPr/>
        </p:nvSpPr>
        <p:spPr>
          <a:xfrm>
            <a:off x="3905333" y="4811760"/>
            <a:ext cx="4871917" cy="246221"/>
          </a:xfrm>
          <a:prstGeom prst="rect">
            <a:avLst/>
          </a:prstGeom>
          <a:noFill/>
        </p:spPr>
        <p:txBody>
          <a:bodyPr wrap="square">
            <a:spAutoFit/>
          </a:bodyPr>
          <a:lstStyle/>
          <a:p>
            <a:r>
              <a:rPr lang="en-US" sz="1000" dirty="0">
                <a:hlinkClick r:id="rId5"/>
              </a:rPr>
              <a:t>Optimize Azure workloads by using Advisor Score - Azure Advisor | Microsoft Learn</a:t>
            </a:r>
            <a:endParaRPr lang="en-US" sz="1000" dirty="0"/>
          </a:p>
        </p:txBody>
      </p:sp>
    </p:spTree>
    <p:extLst>
      <p:ext uri="{BB962C8B-B14F-4D97-AF65-F5344CB8AC3E}">
        <p14:creationId xmlns:p14="http://schemas.microsoft.com/office/powerpoint/2010/main" val="2639868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p:txBody>
          <a:bodyPr/>
          <a:lstStyle/>
          <a:p>
            <a:r>
              <a:rPr lang="en-US" dirty="0"/>
              <a:t>Appendix: Azure spending limit</a:t>
            </a:r>
          </a:p>
        </p:txBody>
      </p:sp>
      <p:sp>
        <p:nvSpPr>
          <p:cNvPr id="4" name="TextBox 3">
            <a:extLst>
              <a:ext uri="{FF2B5EF4-FFF2-40B4-BE49-F238E27FC236}">
                <a16:creationId xmlns:a16="http://schemas.microsoft.com/office/drawing/2014/main" id="{0BFBCA51-ACD7-0AC6-2716-B6016236C870}"/>
              </a:ext>
            </a:extLst>
          </p:cNvPr>
          <p:cNvSpPr txBox="1"/>
          <p:nvPr/>
        </p:nvSpPr>
        <p:spPr>
          <a:xfrm>
            <a:off x="3468189" y="6106955"/>
            <a:ext cx="2240280" cy="246221"/>
          </a:xfrm>
          <a:prstGeom prst="rect">
            <a:avLst/>
          </a:prstGeom>
          <a:noFill/>
        </p:spPr>
        <p:txBody>
          <a:bodyPr wrap="square">
            <a:spAutoFit/>
          </a:bodyPr>
          <a:lstStyle/>
          <a:p>
            <a:r>
              <a:rPr lang="en-US" sz="1000" dirty="0">
                <a:hlinkClick r:id="rId2"/>
              </a:rPr>
              <a:t>Offer Details | Microsoft Azure</a:t>
            </a:r>
            <a:endParaRPr lang="en-US" sz="1000" dirty="0"/>
          </a:p>
        </p:txBody>
      </p:sp>
      <p:pic>
        <p:nvPicPr>
          <p:cNvPr id="6" name="Picture 5">
            <a:extLst>
              <a:ext uri="{FF2B5EF4-FFF2-40B4-BE49-F238E27FC236}">
                <a16:creationId xmlns:a16="http://schemas.microsoft.com/office/drawing/2014/main" id="{8A95C38F-4FBB-E006-01AF-02ECF04858BA}"/>
              </a:ext>
            </a:extLst>
          </p:cNvPr>
          <p:cNvPicPr>
            <a:picLocks noChangeAspect="1"/>
          </p:cNvPicPr>
          <p:nvPr/>
        </p:nvPicPr>
        <p:blipFill>
          <a:blip r:embed="rId3"/>
          <a:stretch>
            <a:fillRect/>
          </a:stretch>
        </p:blipFill>
        <p:spPr>
          <a:xfrm>
            <a:off x="3468189" y="504824"/>
            <a:ext cx="5422919" cy="5541793"/>
          </a:xfrm>
          <a:prstGeom prst="rect">
            <a:avLst/>
          </a:prstGeom>
        </p:spPr>
      </p:pic>
      <p:sp>
        <p:nvSpPr>
          <p:cNvPr id="8" name="TextBox 7">
            <a:extLst>
              <a:ext uri="{FF2B5EF4-FFF2-40B4-BE49-F238E27FC236}">
                <a16:creationId xmlns:a16="http://schemas.microsoft.com/office/drawing/2014/main" id="{2B46C036-D2A6-4074-A1CE-561E9D5504BA}"/>
              </a:ext>
            </a:extLst>
          </p:cNvPr>
          <p:cNvSpPr txBox="1"/>
          <p:nvPr/>
        </p:nvSpPr>
        <p:spPr>
          <a:xfrm>
            <a:off x="137160" y="648512"/>
            <a:ext cx="3265714" cy="1938992"/>
          </a:xfrm>
          <a:prstGeom prst="rect">
            <a:avLst/>
          </a:prstGeom>
          <a:noFill/>
        </p:spPr>
        <p:txBody>
          <a:bodyPr wrap="square">
            <a:spAutoFit/>
          </a:bodyPr>
          <a:lstStyle/>
          <a:p>
            <a:pPr algn="just"/>
            <a:r>
              <a:rPr lang="en-US" sz="1200" dirty="0"/>
              <a:t>The spending limit in Azure prevents spending over your credit amount.</a:t>
            </a:r>
          </a:p>
          <a:p>
            <a:pPr algn="just"/>
            <a:endParaRPr lang="en-US" sz="1200" dirty="0"/>
          </a:p>
          <a:p>
            <a:pPr algn="just"/>
            <a:r>
              <a:rPr lang="en-US" sz="1200" dirty="0"/>
              <a:t>All new customers who sign up for an Azure free account or subscription types that include credits over multiple months have the spending limit turned on by default.</a:t>
            </a:r>
          </a:p>
          <a:p>
            <a:pPr algn="just"/>
            <a:endParaRPr lang="en-US" sz="1200" dirty="0"/>
          </a:p>
          <a:p>
            <a:pPr algn="just"/>
            <a:r>
              <a:rPr lang="en-US" sz="1200" dirty="0"/>
              <a:t>The spending limit is equal to the amount of credit. </a:t>
            </a:r>
          </a:p>
        </p:txBody>
      </p:sp>
    </p:spTree>
    <p:extLst>
      <p:ext uri="{BB962C8B-B14F-4D97-AF65-F5344CB8AC3E}">
        <p14:creationId xmlns:p14="http://schemas.microsoft.com/office/powerpoint/2010/main" val="2970449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p:txBody>
          <a:bodyPr/>
          <a:lstStyle/>
          <a:p>
            <a:r>
              <a:rPr lang="en-US" dirty="0"/>
              <a:t>Appendix: Integration</a:t>
            </a:r>
          </a:p>
        </p:txBody>
      </p:sp>
      <p:sp>
        <p:nvSpPr>
          <p:cNvPr id="5" name="pole tekstowe 6">
            <a:extLst>
              <a:ext uri="{FF2B5EF4-FFF2-40B4-BE49-F238E27FC236}">
                <a16:creationId xmlns:a16="http://schemas.microsoft.com/office/drawing/2014/main" id="{88689CF1-7699-52C1-B74B-E5B1F844CC1A}"/>
              </a:ext>
            </a:extLst>
          </p:cNvPr>
          <p:cNvSpPr txBox="1"/>
          <p:nvPr/>
        </p:nvSpPr>
        <p:spPr bwMode="auto">
          <a:xfrm>
            <a:off x="174646" y="754543"/>
            <a:ext cx="6411089" cy="2308324"/>
          </a:xfrm>
          <a:prstGeom prst="rect">
            <a:avLst/>
          </a:prstGeom>
          <a:noFill/>
          <a:ln w="9525">
            <a:noFill/>
            <a:miter lim="800000"/>
            <a:headEnd/>
            <a:tailEnd/>
          </a:ln>
        </p:spPr>
        <p:txBody>
          <a:bodyPr wrap="square">
            <a:spAutoFit/>
          </a:bodyPr>
          <a:lstStyle/>
          <a:p>
            <a:r>
              <a:rPr lang="en-US" sz="1200" dirty="0">
                <a:solidFill>
                  <a:srgbClr val="1D1D1B"/>
                </a:solidFill>
              </a:rPr>
              <a:t>Cost Management automation can be used to build a custom set of solutions to retrieve and manage cost data</a:t>
            </a:r>
            <a:r>
              <a:rPr lang="pl-PL" sz="1200" dirty="0">
                <a:solidFill>
                  <a:srgbClr val="1D1D1B"/>
                </a:solidFill>
              </a:rPr>
              <a:t>:</a:t>
            </a:r>
            <a:endParaRPr lang="en-US" sz="1200" dirty="0">
              <a:solidFill>
                <a:srgbClr val="1D1D1B"/>
              </a:solidFill>
            </a:endParaRPr>
          </a:p>
          <a:p>
            <a:endParaRPr lang="pl-PL" sz="1200" dirty="0">
              <a:solidFill>
                <a:srgbClr val="1D1D1B"/>
              </a:solidFill>
            </a:endParaRPr>
          </a:p>
          <a:p>
            <a:pPr marL="742950" lvl="1" indent="-285750">
              <a:buFont typeface="Arial" panose="020B0604020202020204" pitchFamily="34" charset="0"/>
              <a:buChar char="•"/>
            </a:pPr>
            <a:r>
              <a:rPr lang="en-US" sz="1200" dirty="0">
                <a:solidFill>
                  <a:srgbClr val="1D1D1B"/>
                </a:solidFill>
              </a:rPr>
              <a:t>Power BI App for Enterprise Agreements</a:t>
            </a:r>
          </a:p>
          <a:p>
            <a:pPr marL="742950" lvl="1" indent="-285750">
              <a:buFont typeface="Arial" panose="020B0604020202020204" pitchFamily="34" charset="0"/>
              <a:buChar char="•"/>
            </a:pPr>
            <a:endParaRPr lang="pl-PL" sz="1200" dirty="0">
              <a:solidFill>
                <a:srgbClr val="1D1D1B"/>
              </a:solidFill>
            </a:endParaRPr>
          </a:p>
          <a:p>
            <a:pPr marL="742950" lvl="1" indent="-285750">
              <a:buFont typeface="Arial" panose="020B0604020202020204" pitchFamily="34" charset="0"/>
              <a:buChar char="•"/>
            </a:pPr>
            <a:r>
              <a:rPr lang="pl-PL" sz="1200" dirty="0">
                <a:solidFill>
                  <a:srgbClr val="1D1D1B"/>
                </a:solidFill>
              </a:rPr>
              <a:t>Cost Management's Exports feature</a:t>
            </a:r>
            <a:endParaRPr lang="en-US" sz="1200" dirty="0">
              <a:solidFill>
                <a:srgbClr val="1D1D1B"/>
              </a:solidFill>
            </a:endParaRPr>
          </a:p>
          <a:p>
            <a:pPr marL="742950" lvl="1" indent="-285750">
              <a:buFont typeface="Arial" panose="020B0604020202020204" pitchFamily="34" charset="0"/>
              <a:buChar char="•"/>
            </a:pPr>
            <a:endParaRPr lang="pl-PL" sz="1200" dirty="0">
              <a:solidFill>
                <a:srgbClr val="1D1D1B"/>
              </a:solidFill>
            </a:endParaRPr>
          </a:p>
          <a:p>
            <a:pPr marL="742950" lvl="1" indent="-285750">
              <a:buFont typeface="Arial" panose="020B0604020202020204" pitchFamily="34" charset="0"/>
              <a:buChar char="•"/>
            </a:pPr>
            <a:r>
              <a:rPr lang="pl-PL" sz="1200" dirty="0">
                <a:solidFill>
                  <a:srgbClr val="1D1D1B"/>
                </a:solidFill>
              </a:rPr>
              <a:t>The Usage Details API</a:t>
            </a:r>
            <a:endParaRPr lang="en-US" sz="1200" dirty="0">
              <a:solidFill>
                <a:srgbClr val="1D1D1B"/>
              </a:solidFill>
            </a:endParaRPr>
          </a:p>
          <a:p>
            <a:pPr marL="742950" lvl="1" indent="-285750">
              <a:buFont typeface="Arial" panose="020B0604020202020204" pitchFamily="34" charset="0"/>
              <a:buChar char="•"/>
            </a:pPr>
            <a:endParaRPr lang="pl-PL" sz="1200" dirty="0">
              <a:solidFill>
                <a:srgbClr val="1D1D1B"/>
              </a:solidFill>
            </a:endParaRPr>
          </a:p>
          <a:p>
            <a:pPr marL="742950" lvl="1" indent="-285750">
              <a:buFont typeface="Arial" panose="020B0604020202020204" pitchFamily="34" charset="0"/>
              <a:buChar char="•"/>
            </a:pPr>
            <a:r>
              <a:rPr lang="en-US" sz="1200" dirty="0">
                <a:solidFill>
                  <a:srgbClr val="1D1D1B"/>
                </a:solidFill>
              </a:rPr>
              <a:t>Alerts and </a:t>
            </a:r>
            <a:r>
              <a:rPr lang="pl-PL" sz="1200" dirty="0">
                <a:solidFill>
                  <a:srgbClr val="1D1D1B"/>
                </a:solidFill>
              </a:rPr>
              <a:t>IT Service Management tools</a:t>
            </a:r>
            <a:endParaRPr lang="en-US" sz="1200" dirty="0">
              <a:solidFill>
                <a:srgbClr val="1D1D1B"/>
              </a:solidFill>
            </a:endParaRPr>
          </a:p>
          <a:p>
            <a:pPr marL="742950" lvl="1" indent="-285750">
              <a:buFont typeface="Arial" panose="020B0604020202020204" pitchFamily="34" charset="0"/>
              <a:buChar char="•"/>
            </a:pPr>
            <a:endParaRPr lang="pl-PL" sz="1200" dirty="0">
              <a:solidFill>
                <a:srgbClr val="1D1D1B"/>
              </a:solidFill>
            </a:endParaRPr>
          </a:p>
          <a:p>
            <a:pPr marL="742950" lvl="1" indent="-285750">
              <a:buFont typeface="Arial" panose="020B0604020202020204" pitchFamily="34" charset="0"/>
              <a:buChar char="•"/>
            </a:pPr>
            <a:r>
              <a:rPr lang="pl-PL" sz="1200" dirty="0">
                <a:solidFill>
                  <a:srgbClr val="1D1D1B"/>
                </a:solidFill>
              </a:rPr>
              <a:t>Powershell </a:t>
            </a:r>
            <a:r>
              <a:rPr lang="pl-PL" sz="1200" dirty="0">
                <a:solidFill>
                  <a:srgbClr val="1D1D1B"/>
                </a:solidFill>
                <a:hlinkClick r:id="rId2"/>
              </a:rPr>
              <a:t>Az.Billing</a:t>
            </a:r>
            <a:r>
              <a:rPr lang="pl-PL" sz="1200" dirty="0">
                <a:solidFill>
                  <a:srgbClr val="1D1D1B"/>
                </a:solidFill>
              </a:rPr>
              <a:t> </a:t>
            </a:r>
            <a:r>
              <a:rPr lang="en-US" sz="1200" dirty="0">
                <a:solidFill>
                  <a:srgbClr val="1D1D1B"/>
                </a:solidFill>
              </a:rPr>
              <a:t>and</a:t>
            </a:r>
            <a:r>
              <a:rPr lang="pl-PL" sz="1200" dirty="0">
                <a:solidFill>
                  <a:srgbClr val="1D1D1B"/>
                </a:solidFill>
              </a:rPr>
              <a:t> Azure CLI </a:t>
            </a:r>
            <a:r>
              <a:rPr lang="pl-PL" sz="1200" dirty="0">
                <a:solidFill>
                  <a:srgbClr val="1D1D1B"/>
                </a:solidFill>
                <a:hlinkClick r:id="rId3"/>
              </a:rPr>
              <a:t>az billing</a:t>
            </a:r>
            <a:endParaRPr lang="pl-PL" sz="1200" dirty="0">
              <a:solidFill>
                <a:srgbClr val="1D1D1B"/>
              </a:solidFill>
            </a:endParaRPr>
          </a:p>
        </p:txBody>
      </p:sp>
      <p:sp>
        <p:nvSpPr>
          <p:cNvPr id="7" name="TextBox 6">
            <a:extLst>
              <a:ext uri="{FF2B5EF4-FFF2-40B4-BE49-F238E27FC236}">
                <a16:creationId xmlns:a16="http://schemas.microsoft.com/office/drawing/2014/main" id="{B79FC910-5B3F-587C-0444-707E6E9FA9B5}"/>
              </a:ext>
            </a:extLst>
          </p:cNvPr>
          <p:cNvSpPr txBox="1"/>
          <p:nvPr/>
        </p:nvSpPr>
        <p:spPr>
          <a:xfrm>
            <a:off x="174646" y="5980346"/>
            <a:ext cx="3239589" cy="246221"/>
          </a:xfrm>
          <a:prstGeom prst="rect">
            <a:avLst/>
          </a:prstGeom>
          <a:noFill/>
        </p:spPr>
        <p:txBody>
          <a:bodyPr wrap="square">
            <a:spAutoFit/>
          </a:bodyPr>
          <a:lstStyle/>
          <a:p>
            <a:r>
              <a:rPr lang="en-US" sz="1000" dirty="0">
                <a:hlinkClick r:id="rId4"/>
              </a:rPr>
              <a:t>Manage Azure costs with automation | Microsoft Learn</a:t>
            </a:r>
            <a:endParaRPr lang="en-US" sz="1000" dirty="0"/>
          </a:p>
        </p:txBody>
      </p:sp>
    </p:spTree>
    <p:extLst>
      <p:ext uri="{BB962C8B-B14F-4D97-AF65-F5344CB8AC3E}">
        <p14:creationId xmlns:p14="http://schemas.microsoft.com/office/powerpoint/2010/main" val="2642211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p:txBody>
          <a:bodyPr/>
          <a:lstStyle/>
          <a:p>
            <a:r>
              <a:rPr lang="en-US" dirty="0"/>
              <a:t>Appendix: Integration - Cost Management Power BI App for Enterprise Agreements</a:t>
            </a:r>
          </a:p>
        </p:txBody>
      </p:sp>
      <p:sp>
        <p:nvSpPr>
          <p:cNvPr id="13" name="pole tekstowe 6">
            <a:extLst>
              <a:ext uri="{FF2B5EF4-FFF2-40B4-BE49-F238E27FC236}">
                <a16:creationId xmlns:a16="http://schemas.microsoft.com/office/drawing/2014/main" id="{D3BF036A-C282-8710-ED6C-AE243A3046A4}"/>
              </a:ext>
            </a:extLst>
          </p:cNvPr>
          <p:cNvSpPr txBox="1"/>
          <p:nvPr/>
        </p:nvSpPr>
        <p:spPr bwMode="auto">
          <a:xfrm>
            <a:off x="174647" y="636978"/>
            <a:ext cx="2896284" cy="1938992"/>
          </a:xfrm>
          <a:prstGeom prst="rect">
            <a:avLst/>
          </a:prstGeom>
          <a:noFill/>
          <a:ln w="9525">
            <a:noFill/>
            <a:miter lim="800000"/>
            <a:headEnd/>
            <a:tailEnd/>
          </a:ln>
        </p:spPr>
        <p:txBody>
          <a:bodyPr wrap="square">
            <a:spAutoFit/>
          </a:bodyPr>
          <a:lstStyle/>
          <a:p>
            <a:r>
              <a:rPr lang="en-US" sz="1200" dirty="0">
                <a:solidFill>
                  <a:srgbClr val="1D1D1B"/>
                </a:solidFill>
              </a:rPr>
              <a:t>The app helps to analyze and manage your Azure costs in Power BI.</a:t>
            </a:r>
          </a:p>
          <a:p>
            <a:endParaRPr lang="en-US" sz="1200" dirty="0">
              <a:solidFill>
                <a:srgbClr val="1D1D1B"/>
              </a:solidFill>
            </a:endParaRPr>
          </a:p>
          <a:p>
            <a:r>
              <a:rPr lang="en-US" sz="1200" dirty="0">
                <a:solidFill>
                  <a:srgbClr val="1D1D1B"/>
                </a:solidFill>
              </a:rPr>
              <a:t>It can be used to:</a:t>
            </a:r>
          </a:p>
          <a:p>
            <a:pPr marL="171450" indent="-171450">
              <a:buFont typeface="Arial" panose="020B0604020202020204" pitchFamily="34" charset="0"/>
              <a:buChar char="•"/>
            </a:pPr>
            <a:r>
              <a:rPr lang="en-US" sz="1200" dirty="0">
                <a:solidFill>
                  <a:srgbClr val="1D1D1B"/>
                </a:solidFill>
              </a:rPr>
              <a:t>monitor costs</a:t>
            </a:r>
          </a:p>
          <a:p>
            <a:pPr marL="171450" indent="-171450">
              <a:buFont typeface="Arial" panose="020B0604020202020204" pitchFamily="34" charset="0"/>
              <a:buChar char="•"/>
            </a:pPr>
            <a:endParaRPr lang="en-US" sz="1200" dirty="0">
              <a:solidFill>
                <a:srgbClr val="1D1D1B"/>
              </a:solidFill>
            </a:endParaRPr>
          </a:p>
          <a:p>
            <a:pPr marL="171450" indent="-171450">
              <a:buFont typeface="Arial" panose="020B0604020202020204" pitchFamily="34" charset="0"/>
              <a:buChar char="•"/>
            </a:pPr>
            <a:r>
              <a:rPr lang="en-US" sz="1200" dirty="0">
                <a:solidFill>
                  <a:srgbClr val="1D1D1B"/>
                </a:solidFill>
              </a:rPr>
              <a:t>usage trends</a:t>
            </a:r>
          </a:p>
          <a:p>
            <a:pPr marL="171450" indent="-171450">
              <a:buFont typeface="Arial" panose="020B0604020202020204" pitchFamily="34" charset="0"/>
              <a:buChar char="•"/>
            </a:pPr>
            <a:endParaRPr lang="en-US" sz="1200" dirty="0">
              <a:solidFill>
                <a:srgbClr val="1D1D1B"/>
              </a:solidFill>
            </a:endParaRPr>
          </a:p>
          <a:p>
            <a:pPr marL="171450" indent="-171450">
              <a:buFont typeface="Arial" panose="020B0604020202020204" pitchFamily="34" charset="0"/>
              <a:buChar char="•"/>
            </a:pPr>
            <a:r>
              <a:rPr lang="en-US" sz="1200" dirty="0">
                <a:solidFill>
                  <a:srgbClr val="1D1D1B"/>
                </a:solidFill>
              </a:rPr>
              <a:t>identify cost optimization options to reduce expenditures</a:t>
            </a:r>
          </a:p>
        </p:txBody>
      </p:sp>
      <p:sp>
        <p:nvSpPr>
          <p:cNvPr id="15" name="TextBox 14">
            <a:extLst>
              <a:ext uri="{FF2B5EF4-FFF2-40B4-BE49-F238E27FC236}">
                <a16:creationId xmlns:a16="http://schemas.microsoft.com/office/drawing/2014/main" id="{135203AA-F538-F718-D53A-8EBBA2EAEAAD}"/>
              </a:ext>
            </a:extLst>
          </p:cNvPr>
          <p:cNvSpPr txBox="1"/>
          <p:nvPr/>
        </p:nvSpPr>
        <p:spPr>
          <a:xfrm>
            <a:off x="5448516" y="6146473"/>
            <a:ext cx="3598817" cy="246221"/>
          </a:xfrm>
          <a:prstGeom prst="rect">
            <a:avLst/>
          </a:prstGeom>
          <a:noFill/>
        </p:spPr>
        <p:txBody>
          <a:bodyPr wrap="square">
            <a:spAutoFit/>
          </a:bodyPr>
          <a:lstStyle/>
          <a:p>
            <a:r>
              <a:rPr lang="en-US" sz="1000" dirty="0">
                <a:hlinkClick r:id="rId2"/>
              </a:rPr>
              <a:t>Analyze Azure costs with the Power BI App | Microsoft Learn</a:t>
            </a:r>
            <a:endParaRPr lang="en-US" sz="1000" dirty="0"/>
          </a:p>
        </p:txBody>
      </p:sp>
      <p:pic>
        <p:nvPicPr>
          <p:cNvPr id="4" name="Picture 3" descr="Graphical user interface, chart&#10;&#10;Description automatically generated">
            <a:extLst>
              <a:ext uri="{FF2B5EF4-FFF2-40B4-BE49-F238E27FC236}">
                <a16:creationId xmlns:a16="http://schemas.microsoft.com/office/drawing/2014/main" id="{7672E230-DBC3-9B14-79FC-0782D2F8F44F}"/>
              </a:ext>
            </a:extLst>
          </p:cNvPr>
          <p:cNvPicPr>
            <a:picLocks noChangeAspect="1"/>
          </p:cNvPicPr>
          <p:nvPr/>
        </p:nvPicPr>
        <p:blipFill>
          <a:blip r:embed="rId3"/>
          <a:stretch>
            <a:fillRect/>
          </a:stretch>
        </p:blipFill>
        <p:spPr>
          <a:xfrm>
            <a:off x="121919" y="3972226"/>
            <a:ext cx="4400364" cy="193899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5BB52E63-79FB-8768-791D-A421A67BC97E}"/>
              </a:ext>
            </a:extLst>
          </p:cNvPr>
          <p:cNvPicPr>
            <a:picLocks noChangeAspect="1"/>
          </p:cNvPicPr>
          <p:nvPr/>
        </p:nvPicPr>
        <p:blipFill>
          <a:blip r:embed="rId4"/>
          <a:stretch>
            <a:fillRect/>
          </a:stretch>
        </p:blipFill>
        <p:spPr>
          <a:xfrm>
            <a:off x="4648942" y="3954025"/>
            <a:ext cx="4373140" cy="1938992"/>
          </a:xfrm>
          <a:prstGeom prst="rect">
            <a:avLst/>
          </a:prstGeom>
        </p:spPr>
      </p:pic>
      <p:pic>
        <p:nvPicPr>
          <p:cNvPr id="8" name="Picture 7">
            <a:extLst>
              <a:ext uri="{FF2B5EF4-FFF2-40B4-BE49-F238E27FC236}">
                <a16:creationId xmlns:a16="http://schemas.microsoft.com/office/drawing/2014/main" id="{BADC4287-95EB-561A-1F69-5136094115EB}"/>
              </a:ext>
            </a:extLst>
          </p:cNvPr>
          <p:cNvPicPr>
            <a:picLocks noChangeAspect="1"/>
          </p:cNvPicPr>
          <p:nvPr/>
        </p:nvPicPr>
        <p:blipFill>
          <a:blip r:embed="rId5"/>
          <a:stretch>
            <a:fillRect/>
          </a:stretch>
        </p:blipFill>
        <p:spPr>
          <a:xfrm>
            <a:off x="3070931" y="709670"/>
            <a:ext cx="5976402" cy="2798498"/>
          </a:xfrm>
          <a:prstGeom prst="rect">
            <a:avLst/>
          </a:prstGeom>
        </p:spPr>
      </p:pic>
    </p:spTree>
    <p:extLst>
      <p:ext uri="{BB962C8B-B14F-4D97-AF65-F5344CB8AC3E}">
        <p14:creationId xmlns:p14="http://schemas.microsoft.com/office/powerpoint/2010/main" val="910824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p:txBody>
          <a:bodyPr/>
          <a:lstStyle/>
          <a:p>
            <a:r>
              <a:rPr lang="en-US" dirty="0"/>
              <a:t>Appendix: Integration - Cost Management's Exports feature</a:t>
            </a:r>
          </a:p>
        </p:txBody>
      </p:sp>
      <p:sp>
        <p:nvSpPr>
          <p:cNvPr id="13" name="pole tekstowe 6">
            <a:extLst>
              <a:ext uri="{FF2B5EF4-FFF2-40B4-BE49-F238E27FC236}">
                <a16:creationId xmlns:a16="http://schemas.microsoft.com/office/drawing/2014/main" id="{D3BF036A-C282-8710-ED6C-AE243A3046A4}"/>
              </a:ext>
            </a:extLst>
          </p:cNvPr>
          <p:cNvSpPr txBox="1"/>
          <p:nvPr/>
        </p:nvSpPr>
        <p:spPr bwMode="auto">
          <a:xfrm>
            <a:off x="174646" y="636978"/>
            <a:ext cx="8249354" cy="1200329"/>
          </a:xfrm>
          <a:prstGeom prst="rect">
            <a:avLst/>
          </a:prstGeom>
          <a:noFill/>
          <a:ln w="9525">
            <a:noFill/>
            <a:miter lim="800000"/>
            <a:headEnd/>
            <a:tailEnd/>
          </a:ln>
        </p:spPr>
        <p:txBody>
          <a:bodyPr wrap="square">
            <a:spAutoFit/>
          </a:bodyPr>
          <a:lstStyle/>
          <a:p>
            <a:r>
              <a:rPr lang="en-US" sz="1200">
                <a:solidFill>
                  <a:srgbClr val="1D1D1B"/>
                </a:solidFill>
              </a:rPr>
              <a:t>Cost Management Export feature allows to create recurring task that automatically exports Cost Management data to Azure storage on a daily, weekly, or monthly basis.</a:t>
            </a:r>
          </a:p>
          <a:p>
            <a:endParaRPr lang="en-US" sz="1200">
              <a:solidFill>
                <a:srgbClr val="1D1D1B"/>
              </a:solidFill>
            </a:endParaRPr>
          </a:p>
          <a:p>
            <a:r>
              <a:rPr lang="en-US" sz="1200">
                <a:solidFill>
                  <a:srgbClr val="1D1D1B"/>
                </a:solidFill>
              </a:rPr>
              <a:t>Exported data is in CSV format and it contains all the information that's collected by Cost Management. It’s possible then to use the exported data in Azure storage with external systems and combine it with any custom data, also in an external system like a dashboard or other financial system.</a:t>
            </a:r>
            <a:endParaRPr lang="en-US" sz="1200" dirty="0">
              <a:solidFill>
                <a:srgbClr val="1D1D1B"/>
              </a:solidFill>
            </a:endParaRPr>
          </a:p>
        </p:txBody>
      </p:sp>
      <p:pic>
        <p:nvPicPr>
          <p:cNvPr id="8" name="Picture 7">
            <a:extLst>
              <a:ext uri="{FF2B5EF4-FFF2-40B4-BE49-F238E27FC236}">
                <a16:creationId xmlns:a16="http://schemas.microsoft.com/office/drawing/2014/main" id="{4F4BD9AC-C13B-DAFB-0BFE-BD991E1A4AD5}"/>
              </a:ext>
            </a:extLst>
          </p:cNvPr>
          <p:cNvPicPr>
            <a:picLocks noChangeAspect="1"/>
          </p:cNvPicPr>
          <p:nvPr/>
        </p:nvPicPr>
        <p:blipFill>
          <a:blip r:embed="rId2"/>
          <a:stretch>
            <a:fillRect/>
          </a:stretch>
        </p:blipFill>
        <p:spPr>
          <a:xfrm>
            <a:off x="252892" y="1938846"/>
            <a:ext cx="7647173" cy="3577390"/>
          </a:xfrm>
          <a:prstGeom prst="rect">
            <a:avLst/>
          </a:prstGeom>
        </p:spPr>
      </p:pic>
      <p:sp>
        <p:nvSpPr>
          <p:cNvPr id="4" name="TextBox 3">
            <a:extLst>
              <a:ext uri="{FF2B5EF4-FFF2-40B4-BE49-F238E27FC236}">
                <a16:creationId xmlns:a16="http://schemas.microsoft.com/office/drawing/2014/main" id="{5AA61B3E-DD54-AFB5-C621-C7BA0D7ED615}"/>
              </a:ext>
            </a:extLst>
          </p:cNvPr>
          <p:cNvSpPr txBox="1"/>
          <p:nvPr/>
        </p:nvSpPr>
        <p:spPr>
          <a:xfrm>
            <a:off x="1577384" y="5279271"/>
            <a:ext cx="6715987" cy="246221"/>
          </a:xfrm>
          <a:prstGeom prst="rect">
            <a:avLst/>
          </a:prstGeom>
          <a:noFill/>
        </p:spPr>
        <p:txBody>
          <a:bodyPr wrap="square">
            <a:spAutoFit/>
          </a:bodyPr>
          <a:lstStyle/>
          <a:p>
            <a:r>
              <a:rPr lang="en-US" sz="1000" dirty="0">
                <a:hlinkClick r:id="rId3"/>
              </a:rPr>
              <a:t>Tutorial - Create and manage exported data from Cost Management - Microsoft Cost Management | Microsoft Learn</a:t>
            </a:r>
            <a:endParaRPr lang="en-US" sz="1000" dirty="0"/>
          </a:p>
        </p:txBody>
      </p:sp>
      <p:sp>
        <p:nvSpPr>
          <p:cNvPr id="10" name="TextBox 9">
            <a:extLst>
              <a:ext uri="{FF2B5EF4-FFF2-40B4-BE49-F238E27FC236}">
                <a16:creationId xmlns:a16="http://schemas.microsoft.com/office/drawing/2014/main" id="{B4C3C8CD-B562-9CDB-8B0B-C1EA6A17651E}"/>
              </a:ext>
            </a:extLst>
          </p:cNvPr>
          <p:cNvSpPr txBox="1"/>
          <p:nvPr/>
        </p:nvSpPr>
        <p:spPr>
          <a:xfrm>
            <a:off x="174646" y="5816378"/>
            <a:ext cx="4572000" cy="584775"/>
          </a:xfrm>
          <a:prstGeom prst="rect">
            <a:avLst/>
          </a:prstGeom>
          <a:noFill/>
        </p:spPr>
        <p:txBody>
          <a:bodyPr wrap="square">
            <a:spAutoFit/>
          </a:bodyPr>
          <a:lstStyle/>
          <a:p>
            <a:r>
              <a:rPr lang="en-US" sz="1200" dirty="0"/>
              <a:t>In addition to Azure Portal, exports are also available over:</a:t>
            </a:r>
          </a:p>
          <a:p>
            <a:r>
              <a:rPr lang="en-US" sz="1000" dirty="0">
                <a:hlinkClick r:id="rId4"/>
              </a:rPr>
              <a:t>Exports - REST API (Azure Cost Management) | Microsoft Learn</a:t>
            </a:r>
            <a:endParaRPr lang="en-US" sz="1000" dirty="0"/>
          </a:p>
          <a:p>
            <a:r>
              <a:rPr lang="en-US" sz="1000" dirty="0" err="1">
                <a:hlinkClick r:id="rId5"/>
              </a:rPr>
              <a:t>Az.CostManagement</a:t>
            </a:r>
            <a:r>
              <a:rPr lang="en-US" sz="1000" dirty="0">
                <a:hlinkClick r:id="rId5"/>
              </a:rPr>
              <a:t> Module | Microsoft Learn</a:t>
            </a:r>
            <a:endParaRPr lang="en-US" sz="1000" dirty="0"/>
          </a:p>
        </p:txBody>
      </p:sp>
    </p:spTree>
    <p:extLst>
      <p:ext uri="{BB962C8B-B14F-4D97-AF65-F5344CB8AC3E}">
        <p14:creationId xmlns:p14="http://schemas.microsoft.com/office/powerpoint/2010/main" val="3494058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p:txBody>
          <a:bodyPr/>
          <a:lstStyle/>
          <a:p>
            <a:r>
              <a:rPr lang="en-US" dirty="0"/>
              <a:t>Appendix: Integration - Usage Details API</a:t>
            </a:r>
          </a:p>
        </p:txBody>
      </p:sp>
      <p:sp>
        <p:nvSpPr>
          <p:cNvPr id="5" name="TextBox 4">
            <a:extLst>
              <a:ext uri="{FF2B5EF4-FFF2-40B4-BE49-F238E27FC236}">
                <a16:creationId xmlns:a16="http://schemas.microsoft.com/office/drawing/2014/main" id="{E546CCCF-5588-9AB2-38A1-DC493710A48A}"/>
              </a:ext>
            </a:extLst>
          </p:cNvPr>
          <p:cNvSpPr txBox="1"/>
          <p:nvPr/>
        </p:nvSpPr>
        <p:spPr>
          <a:xfrm>
            <a:off x="182880" y="674638"/>
            <a:ext cx="7021286" cy="1015663"/>
          </a:xfrm>
          <a:prstGeom prst="rect">
            <a:avLst/>
          </a:prstGeom>
          <a:noFill/>
        </p:spPr>
        <p:txBody>
          <a:bodyPr wrap="square">
            <a:spAutoFit/>
          </a:bodyPr>
          <a:lstStyle/>
          <a:p>
            <a:r>
              <a:rPr lang="en-US" sz="1200" dirty="0"/>
              <a:t>The Cost Management APIs provide the ability to explore cost and usage data via multidimensional analysis, where creating customized filters and expressions allow you to answer consumption-related questions for your Azure resources.</a:t>
            </a:r>
          </a:p>
          <a:p>
            <a:endParaRPr lang="en-US" sz="1200" dirty="0"/>
          </a:p>
          <a:p>
            <a:r>
              <a:rPr lang="en-US" sz="1200" dirty="0"/>
              <a:t>These APIs are currently available for Azure Enterprise customers.</a:t>
            </a:r>
          </a:p>
        </p:txBody>
      </p:sp>
      <p:sp>
        <p:nvSpPr>
          <p:cNvPr id="7" name="TextBox 6">
            <a:extLst>
              <a:ext uri="{FF2B5EF4-FFF2-40B4-BE49-F238E27FC236}">
                <a16:creationId xmlns:a16="http://schemas.microsoft.com/office/drawing/2014/main" id="{026BD69D-7A74-4FCE-1A6F-8E69892A61A9}"/>
              </a:ext>
            </a:extLst>
          </p:cNvPr>
          <p:cNvSpPr txBox="1"/>
          <p:nvPr/>
        </p:nvSpPr>
        <p:spPr>
          <a:xfrm>
            <a:off x="4937760" y="1975898"/>
            <a:ext cx="3468189" cy="246221"/>
          </a:xfrm>
          <a:prstGeom prst="rect">
            <a:avLst/>
          </a:prstGeom>
          <a:noFill/>
        </p:spPr>
        <p:txBody>
          <a:bodyPr wrap="square">
            <a:spAutoFit/>
          </a:bodyPr>
          <a:lstStyle/>
          <a:p>
            <a:r>
              <a:rPr lang="en-US" sz="1000" dirty="0">
                <a:hlinkClick r:id="rId2"/>
              </a:rPr>
              <a:t>Microsoft Cost Management REST APIs | Microsoft Learn</a:t>
            </a:r>
            <a:endParaRPr lang="en-US" sz="1000" dirty="0"/>
          </a:p>
        </p:txBody>
      </p:sp>
      <p:sp>
        <p:nvSpPr>
          <p:cNvPr id="12" name="TextBox 11">
            <a:extLst>
              <a:ext uri="{FF2B5EF4-FFF2-40B4-BE49-F238E27FC236}">
                <a16:creationId xmlns:a16="http://schemas.microsoft.com/office/drawing/2014/main" id="{8EF87032-A251-BFB9-3367-10912CA057B0}"/>
              </a:ext>
            </a:extLst>
          </p:cNvPr>
          <p:cNvSpPr txBox="1"/>
          <p:nvPr/>
        </p:nvSpPr>
        <p:spPr>
          <a:xfrm>
            <a:off x="4902184" y="2976283"/>
            <a:ext cx="3114798" cy="246221"/>
          </a:xfrm>
          <a:prstGeom prst="rect">
            <a:avLst/>
          </a:prstGeom>
          <a:noFill/>
        </p:spPr>
        <p:txBody>
          <a:bodyPr wrap="square">
            <a:spAutoFit/>
          </a:bodyPr>
          <a:lstStyle/>
          <a:p>
            <a:r>
              <a:rPr lang="en-US" sz="1000" dirty="0">
                <a:hlinkClick r:id="rId3"/>
              </a:rPr>
              <a:t>Azure Consumption API overview | Microsoft Learn</a:t>
            </a:r>
            <a:endParaRPr lang="en-US" sz="1000" dirty="0"/>
          </a:p>
        </p:txBody>
      </p:sp>
      <p:sp>
        <p:nvSpPr>
          <p:cNvPr id="15" name="TextBox 14">
            <a:extLst>
              <a:ext uri="{FF2B5EF4-FFF2-40B4-BE49-F238E27FC236}">
                <a16:creationId xmlns:a16="http://schemas.microsoft.com/office/drawing/2014/main" id="{0DBF9143-9F23-571C-97BA-870E543CCFB6}"/>
              </a:ext>
            </a:extLst>
          </p:cNvPr>
          <p:cNvSpPr txBox="1"/>
          <p:nvPr/>
        </p:nvSpPr>
        <p:spPr>
          <a:xfrm>
            <a:off x="4937760" y="2217021"/>
            <a:ext cx="3043646" cy="246221"/>
          </a:xfrm>
          <a:prstGeom prst="rect">
            <a:avLst/>
          </a:prstGeom>
          <a:noFill/>
        </p:spPr>
        <p:txBody>
          <a:bodyPr wrap="square">
            <a:spAutoFit/>
          </a:bodyPr>
          <a:lstStyle/>
          <a:p>
            <a:r>
              <a:rPr lang="en-US" sz="1000" dirty="0">
                <a:hlinkClick r:id="rId4"/>
              </a:rPr>
              <a:t>Azure Consumption REST APIs | Microsoft Learn</a:t>
            </a:r>
            <a:endParaRPr lang="en-US" sz="1000" dirty="0"/>
          </a:p>
        </p:txBody>
      </p:sp>
      <p:sp>
        <p:nvSpPr>
          <p:cNvPr id="17" name="TextBox 16">
            <a:extLst>
              <a:ext uri="{FF2B5EF4-FFF2-40B4-BE49-F238E27FC236}">
                <a16:creationId xmlns:a16="http://schemas.microsoft.com/office/drawing/2014/main" id="{4BD29C05-CFA7-0BC5-4BFC-4A29ED4D64C1}"/>
              </a:ext>
            </a:extLst>
          </p:cNvPr>
          <p:cNvSpPr txBox="1"/>
          <p:nvPr/>
        </p:nvSpPr>
        <p:spPr>
          <a:xfrm>
            <a:off x="4902184" y="3217192"/>
            <a:ext cx="3043646" cy="246221"/>
          </a:xfrm>
          <a:prstGeom prst="rect">
            <a:avLst/>
          </a:prstGeom>
          <a:noFill/>
        </p:spPr>
        <p:txBody>
          <a:bodyPr wrap="square">
            <a:spAutoFit/>
          </a:bodyPr>
          <a:lstStyle/>
          <a:p>
            <a:r>
              <a:rPr lang="en-US" sz="1000" dirty="0">
                <a:hlinkClick r:id="rId5"/>
              </a:rPr>
              <a:t>Azure Enterprise Reporting APIs | Microsoft Learn</a:t>
            </a:r>
            <a:endParaRPr lang="en-US" sz="1000" dirty="0"/>
          </a:p>
        </p:txBody>
      </p:sp>
      <p:sp>
        <p:nvSpPr>
          <p:cNvPr id="19" name="TextBox 18">
            <a:extLst>
              <a:ext uri="{FF2B5EF4-FFF2-40B4-BE49-F238E27FC236}">
                <a16:creationId xmlns:a16="http://schemas.microsoft.com/office/drawing/2014/main" id="{84E45E65-5F5F-6103-0540-9049EA148AFB}"/>
              </a:ext>
            </a:extLst>
          </p:cNvPr>
          <p:cNvSpPr txBox="1"/>
          <p:nvPr/>
        </p:nvSpPr>
        <p:spPr>
          <a:xfrm>
            <a:off x="4937760" y="2463028"/>
            <a:ext cx="2508069" cy="246221"/>
          </a:xfrm>
          <a:prstGeom prst="rect">
            <a:avLst/>
          </a:prstGeom>
          <a:noFill/>
        </p:spPr>
        <p:txBody>
          <a:bodyPr wrap="square">
            <a:spAutoFit/>
          </a:bodyPr>
          <a:lstStyle/>
          <a:p>
            <a:r>
              <a:rPr lang="en-US" sz="1000" dirty="0">
                <a:hlinkClick r:id="rId6"/>
              </a:rPr>
              <a:t>Azure Billing REST API | Microsoft Learn</a:t>
            </a:r>
            <a:endParaRPr lang="en-US" sz="1000" dirty="0"/>
          </a:p>
        </p:txBody>
      </p:sp>
    </p:spTree>
    <p:extLst>
      <p:ext uri="{BB962C8B-B14F-4D97-AF65-F5344CB8AC3E}">
        <p14:creationId xmlns:p14="http://schemas.microsoft.com/office/powerpoint/2010/main" val="3812909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1EE6CD-9684-2ADB-1A52-FE10415CA3E4}"/>
              </a:ext>
            </a:extLst>
          </p:cNvPr>
          <p:cNvSpPr>
            <a:spLocks noGrp="1"/>
          </p:cNvSpPr>
          <p:nvPr>
            <p:ph type="body" sz="quarter" idx="11"/>
          </p:nvPr>
        </p:nvSpPr>
        <p:spPr>
          <a:xfrm>
            <a:off x="1297204" y="980861"/>
            <a:ext cx="6814830" cy="1233830"/>
          </a:xfrm>
        </p:spPr>
        <p:txBody>
          <a:bodyPr/>
          <a:lstStyle/>
          <a:p>
            <a:r>
              <a:rPr lang="en-US" dirty="0"/>
              <a:t>On-boarding workload</a:t>
            </a:r>
          </a:p>
        </p:txBody>
      </p:sp>
      <p:sp>
        <p:nvSpPr>
          <p:cNvPr id="3" name="Text Placeholder 2">
            <a:extLst>
              <a:ext uri="{FF2B5EF4-FFF2-40B4-BE49-F238E27FC236}">
                <a16:creationId xmlns:a16="http://schemas.microsoft.com/office/drawing/2014/main" id="{EC320E0F-A050-DB71-9F4F-7EFA45312C1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36393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p:txBody>
          <a:bodyPr/>
          <a:lstStyle/>
          <a:p>
            <a:r>
              <a:rPr lang="en-US" dirty="0"/>
              <a:t>Appendix: Integration - Alerts and IT Service Management tools</a:t>
            </a:r>
          </a:p>
        </p:txBody>
      </p:sp>
      <p:sp>
        <p:nvSpPr>
          <p:cNvPr id="4" name="TextBox 3">
            <a:extLst>
              <a:ext uri="{FF2B5EF4-FFF2-40B4-BE49-F238E27FC236}">
                <a16:creationId xmlns:a16="http://schemas.microsoft.com/office/drawing/2014/main" id="{6EC533A5-814A-6CA5-769F-CBA292CFABE6}"/>
              </a:ext>
            </a:extLst>
          </p:cNvPr>
          <p:cNvSpPr txBox="1"/>
          <p:nvPr/>
        </p:nvSpPr>
        <p:spPr>
          <a:xfrm>
            <a:off x="182879" y="707130"/>
            <a:ext cx="8157755" cy="1384995"/>
          </a:xfrm>
          <a:prstGeom prst="rect">
            <a:avLst/>
          </a:prstGeom>
          <a:noFill/>
        </p:spPr>
        <p:txBody>
          <a:bodyPr wrap="square">
            <a:spAutoFit/>
          </a:bodyPr>
          <a:lstStyle/>
          <a:p>
            <a:r>
              <a:rPr lang="en-US" sz="1200" dirty="0"/>
              <a:t>Azure services like Azure Log Analytics and Azure Monitor provide tools to detect, analyze, and troubleshoot problems with your Azure and non-Azure resources. But the work items related to an issue typically reside in an ITSM product or service.</a:t>
            </a:r>
          </a:p>
          <a:p>
            <a:endParaRPr lang="en-US" sz="1200" dirty="0"/>
          </a:p>
          <a:p>
            <a:r>
              <a:rPr lang="en-US" sz="1200" dirty="0"/>
              <a:t>Azure Monitor provides a bi-directional connection between Azure and ITSM tools to help you resolve issues faster. You can create work items in your ITSM tool, based on your Azure alerts (Metric Alerts, Activity Log Alerts, and Log Analytics alerts).</a:t>
            </a:r>
          </a:p>
        </p:txBody>
      </p:sp>
      <p:sp>
        <p:nvSpPr>
          <p:cNvPr id="6" name="TextBox 5">
            <a:extLst>
              <a:ext uri="{FF2B5EF4-FFF2-40B4-BE49-F238E27FC236}">
                <a16:creationId xmlns:a16="http://schemas.microsoft.com/office/drawing/2014/main" id="{584929A3-F568-6904-1930-5020B0CB613D}"/>
              </a:ext>
            </a:extLst>
          </p:cNvPr>
          <p:cNvSpPr txBox="1"/>
          <p:nvPr/>
        </p:nvSpPr>
        <p:spPr>
          <a:xfrm>
            <a:off x="2749732" y="4527618"/>
            <a:ext cx="4101737" cy="246221"/>
          </a:xfrm>
          <a:prstGeom prst="rect">
            <a:avLst/>
          </a:prstGeom>
          <a:noFill/>
        </p:spPr>
        <p:txBody>
          <a:bodyPr wrap="square">
            <a:spAutoFit/>
          </a:bodyPr>
          <a:lstStyle/>
          <a:p>
            <a:r>
              <a:rPr lang="en-US" sz="1000" dirty="0">
                <a:hlinkClick r:id="rId2"/>
              </a:rPr>
              <a:t>IT Service Management integration - Azure Monitor | Microsoft Learn</a:t>
            </a:r>
            <a:endParaRPr lang="en-US" sz="1000" dirty="0"/>
          </a:p>
        </p:txBody>
      </p:sp>
      <p:pic>
        <p:nvPicPr>
          <p:cNvPr id="3074" name="Picture 2" descr="Screenshot that shows a list of tokens for OAuth.">
            <a:extLst>
              <a:ext uri="{FF2B5EF4-FFF2-40B4-BE49-F238E27FC236}">
                <a16:creationId xmlns:a16="http://schemas.microsoft.com/office/drawing/2014/main" id="{458234D1-DA26-D8C1-8349-F7A010C14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498" y="2436665"/>
            <a:ext cx="5382153" cy="1984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538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p:txBody>
          <a:bodyPr/>
          <a:lstStyle/>
          <a:p>
            <a:r>
              <a:rPr lang="en-US" dirty="0"/>
              <a:t>Appendix: Framework template</a:t>
            </a:r>
          </a:p>
        </p:txBody>
      </p:sp>
      <p:pic>
        <p:nvPicPr>
          <p:cNvPr id="5" name="Picture 4">
            <a:extLst>
              <a:ext uri="{FF2B5EF4-FFF2-40B4-BE49-F238E27FC236}">
                <a16:creationId xmlns:a16="http://schemas.microsoft.com/office/drawing/2014/main" id="{39DADECF-325F-53F9-2D24-51E4A92D9DC7}"/>
              </a:ext>
            </a:extLst>
          </p:cNvPr>
          <p:cNvPicPr>
            <a:picLocks noChangeAspect="1"/>
          </p:cNvPicPr>
          <p:nvPr/>
        </p:nvPicPr>
        <p:blipFill>
          <a:blip r:embed="rId2"/>
          <a:stretch>
            <a:fillRect/>
          </a:stretch>
        </p:blipFill>
        <p:spPr>
          <a:xfrm>
            <a:off x="2891648" y="504825"/>
            <a:ext cx="3360703" cy="4359204"/>
          </a:xfrm>
          <a:prstGeom prst="rect">
            <a:avLst/>
          </a:prstGeom>
        </p:spPr>
      </p:pic>
      <p:pic>
        <p:nvPicPr>
          <p:cNvPr id="6" name="Picture 5">
            <a:extLst>
              <a:ext uri="{FF2B5EF4-FFF2-40B4-BE49-F238E27FC236}">
                <a16:creationId xmlns:a16="http://schemas.microsoft.com/office/drawing/2014/main" id="{8DC8D6A1-0904-9792-AB65-CFBA4314CACD}"/>
              </a:ext>
            </a:extLst>
          </p:cNvPr>
          <p:cNvPicPr>
            <a:picLocks noChangeAspect="1"/>
          </p:cNvPicPr>
          <p:nvPr/>
        </p:nvPicPr>
        <p:blipFill>
          <a:blip r:embed="rId3"/>
          <a:stretch>
            <a:fillRect/>
          </a:stretch>
        </p:blipFill>
        <p:spPr>
          <a:xfrm>
            <a:off x="6029420" y="599956"/>
            <a:ext cx="2961471" cy="3834884"/>
          </a:xfrm>
          <a:prstGeom prst="rect">
            <a:avLst/>
          </a:prstGeom>
        </p:spPr>
      </p:pic>
      <p:sp>
        <p:nvSpPr>
          <p:cNvPr id="7" name="TextBox 6">
            <a:extLst>
              <a:ext uri="{FF2B5EF4-FFF2-40B4-BE49-F238E27FC236}">
                <a16:creationId xmlns:a16="http://schemas.microsoft.com/office/drawing/2014/main" id="{821CA4E5-86F0-4998-111F-9B5BAD17FDFC}"/>
              </a:ext>
            </a:extLst>
          </p:cNvPr>
          <p:cNvSpPr txBox="1"/>
          <p:nvPr/>
        </p:nvSpPr>
        <p:spPr>
          <a:xfrm>
            <a:off x="153109" y="5034054"/>
            <a:ext cx="6195440" cy="646331"/>
          </a:xfrm>
          <a:prstGeom prst="rect">
            <a:avLst/>
          </a:prstGeom>
          <a:noFill/>
        </p:spPr>
        <p:txBody>
          <a:bodyPr wrap="square">
            <a:spAutoFit/>
          </a:bodyPr>
          <a:lstStyle/>
          <a:p>
            <a:pPr algn="just"/>
            <a:r>
              <a:rPr lang="en-US" sz="1200" dirty="0"/>
              <a:t>Template's structure can capture the business risks, risk tolerances, compliance processes, and tooling needed to define organization's Cost Management policy statements.</a:t>
            </a:r>
          </a:p>
        </p:txBody>
      </p:sp>
      <p:sp>
        <p:nvSpPr>
          <p:cNvPr id="3" name="TextBox 2">
            <a:extLst>
              <a:ext uri="{FF2B5EF4-FFF2-40B4-BE49-F238E27FC236}">
                <a16:creationId xmlns:a16="http://schemas.microsoft.com/office/drawing/2014/main" id="{FA18DD83-F85F-985D-988B-AAB6A98BE3B3}"/>
              </a:ext>
            </a:extLst>
          </p:cNvPr>
          <p:cNvSpPr txBox="1"/>
          <p:nvPr/>
        </p:nvSpPr>
        <p:spPr>
          <a:xfrm>
            <a:off x="153109" y="707964"/>
            <a:ext cx="2807641" cy="1015663"/>
          </a:xfrm>
          <a:prstGeom prst="rect">
            <a:avLst/>
          </a:prstGeom>
          <a:noFill/>
        </p:spPr>
        <p:txBody>
          <a:bodyPr wrap="square">
            <a:spAutoFit/>
          </a:bodyPr>
          <a:lstStyle/>
          <a:p>
            <a:pPr algn="just"/>
            <a:r>
              <a:rPr lang="en-US" sz="1200" dirty="0"/>
              <a:t>The following template serves as a starting point for documenting and communicating policy statements that govern cost management issues in the cloud.</a:t>
            </a:r>
          </a:p>
        </p:txBody>
      </p:sp>
      <p:sp>
        <p:nvSpPr>
          <p:cNvPr id="4" name="TextBox 3">
            <a:extLst>
              <a:ext uri="{FF2B5EF4-FFF2-40B4-BE49-F238E27FC236}">
                <a16:creationId xmlns:a16="http://schemas.microsoft.com/office/drawing/2014/main" id="{5B720A7B-E50C-989B-4F7F-6BD6B7EF1B78}"/>
              </a:ext>
            </a:extLst>
          </p:cNvPr>
          <p:cNvSpPr txBox="1"/>
          <p:nvPr/>
        </p:nvSpPr>
        <p:spPr>
          <a:xfrm>
            <a:off x="2798913" y="4463069"/>
            <a:ext cx="5069492" cy="246221"/>
          </a:xfrm>
          <a:prstGeom prst="rect">
            <a:avLst/>
          </a:prstGeom>
          <a:noFill/>
        </p:spPr>
        <p:txBody>
          <a:bodyPr wrap="square">
            <a:spAutoFit/>
          </a:bodyPr>
          <a:lstStyle/>
          <a:p>
            <a:r>
              <a:rPr lang="en-US" sz="1000" dirty="0">
                <a:hlinkClick r:id="rId4"/>
              </a:rPr>
              <a:t>Cost Management discipline template - Cloud Adoption Framework | Microsoft Learn</a:t>
            </a:r>
            <a:endParaRPr lang="en-US" sz="1000" dirty="0"/>
          </a:p>
        </p:txBody>
      </p:sp>
    </p:spTree>
    <p:extLst>
      <p:ext uri="{BB962C8B-B14F-4D97-AF65-F5344CB8AC3E}">
        <p14:creationId xmlns:p14="http://schemas.microsoft.com/office/powerpoint/2010/main" val="1362414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p:txBody>
          <a:bodyPr/>
          <a:lstStyle/>
          <a:p>
            <a:r>
              <a:rPr lang="en-US" dirty="0"/>
              <a:t>Appendix: Reference articles</a:t>
            </a:r>
          </a:p>
        </p:txBody>
      </p:sp>
      <p:sp>
        <p:nvSpPr>
          <p:cNvPr id="3" name="TextBox 2">
            <a:extLst>
              <a:ext uri="{FF2B5EF4-FFF2-40B4-BE49-F238E27FC236}">
                <a16:creationId xmlns:a16="http://schemas.microsoft.com/office/drawing/2014/main" id="{D7D418E0-E260-6E19-D789-EB49435F6425}"/>
              </a:ext>
            </a:extLst>
          </p:cNvPr>
          <p:cNvSpPr txBox="1"/>
          <p:nvPr/>
        </p:nvSpPr>
        <p:spPr>
          <a:xfrm>
            <a:off x="583616" y="2546971"/>
            <a:ext cx="4003822" cy="276999"/>
          </a:xfrm>
          <a:prstGeom prst="rect">
            <a:avLst/>
          </a:prstGeom>
          <a:noFill/>
        </p:spPr>
        <p:txBody>
          <a:bodyPr wrap="square">
            <a:spAutoFit/>
          </a:bodyPr>
          <a:lstStyle/>
          <a:p>
            <a:r>
              <a:rPr lang="en-US" sz="1200" dirty="0">
                <a:hlinkClick r:id="rId2"/>
              </a:rPr>
              <a:t>Training | Microsoft Learn</a:t>
            </a:r>
            <a:endParaRPr lang="en-US" sz="1200" dirty="0"/>
          </a:p>
        </p:txBody>
      </p:sp>
      <p:sp>
        <p:nvSpPr>
          <p:cNvPr id="4" name="TextBox 3">
            <a:extLst>
              <a:ext uri="{FF2B5EF4-FFF2-40B4-BE49-F238E27FC236}">
                <a16:creationId xmlns:a16="http://schemas.microsoft.com/office/drawing/2014/main" id="{F5A5A2DF-64F6-E628-20A8-5B0E7CA433F3}"/>
              </a:ext>
            </a:extLst>
          </p:cNvPr>
          <p:cNvSpPr txBox="1"/>
          <p:nvPr/>
        </p:nvSpPr>
        <p:spPr>
          <a:xfrm>
            <a:off x="603605" y="997084"/>
            <a:ext cx="5803726" cy="276999"/>
          </a:xfrm>
          <a:prstGeom prst="rect">
            <a:avLst/>
          </a:prstGeom>
          <a:noFill/>
        </p:spPr>
        <p:txBody>
          <a:bodyPr wrap="square">
            <a:spAutoFit/>
          </a:bodyPr>
          <a:lstStyle/>
          <a:p>
            <a:r>
              <a:rPr lang="en-US" sz="1200" dirty="0">
                <a:hlinkClick r:id="rId3"/>
              </a:rPr>
              <a:t>Cost Management + Billing - Microsoft Cost Management | Microsoft Learn</a:t>
            </a:r>
            <a:endParaRPr lang="en-US" sz="1200" dirty="0"/>
          </a:p>
        </p:txBody>
      </p:sp>
      <p:sp>
        <p:nvSpPr>
          <p:cNvPr id="5" name="TextBox 4">
            <a:extLst>
              <a:ext uri="{FF2B5EF4-FFF2-40B4-BE49-F238E27FC236}">
                <a16:creationId xmlns:a16="http://schemas.microsoft.com/office/drawing/2014/main" id="{BE75B2D0-E34C-8F41-8D07-CC45A7AC1C52}"/>
              </a:ext>
            </a:extLst>
          </p:cNvPr>
          <p:cNvSpPr txBox="1"/>
          <p:nvPr/>
        </p:nvSpPr>
        <p:spPr>
          <a:xfrm>
            <a:off x="583616" y="1542074"/>
            <a:ext cx="6385024" cy="276999"/>
          </a:xfrm>
          <a:prstGeom prst="rect">
            <a:avLst/>
          </a:prstGeom>
          <a:noFill/>
        </p:spPr>
        <p:txBody>
          <a:bodyPr wrap="square">
            <a:spAutoFit/>
          </a:bodyPr>
          <a:lstStyle/>
          <a:p>
            <a:r>
              <a:rPr lang="en-US" sz="1200" dirty="0">
                <a:hlinkClick r:id="rId4"/>
              </a:rPr>
              <a:t>Cost Management discipline overview - Cloud Adoption Framework | Microsoft Learn</a:t>
            </a:r>
            <a:endParaRPr lang="en-US" sz="1200" dirty="0"/>
          </a:p>
        </p:txBody>
      </p:sp>
      <p:sp>
        <p:nvSpPr>
          <p:cNvPr id="6" name="TextBox 5">
            <a:extLst>
              <a:ext uri="{FF2B5EF4-FFF2-40B4-BE49-F238E27FC236}">
                <a16:creationId xmlns:a16="http://schemas.microsoft.com/office/drawing/2014/main" id="{2A9EB908-20EB-FB98-F6D6-7DF8E62E2277}"/>
              </a:ext>
            </a:extLst>
          </p:cNvPr>
          <p:cNvSpPr txBox="1"/>
          <p:nvPr/>
        </p:nvSpPr>
        <p:spPr>
          <a:xfrm>
            <a:off x="583616" y="2054712"/>
            <a:ext cx="6768045" cy="276999"/>
          </a:xfrm>
          <a:prstGeom prst="rect">
            <a:avLst/>
          </a:prstGeom>
          <a:noFill/>
        </p:spPr>
        <p:txBody>
          <a:bodyPr wrap="square">
            <a:spAutoFit/>
          </a:bodyPr>
          <a:lstStyle/>
          <a:p>
            <a:r>
              <a:rPr lang="en-US" sz="1200" dirty="0">
                <a:hlinkClick r:id="rId5"/>
              </a:rPr>
              <a:t>Cost optimization documentation - Microsoft Azure Well-Architected Framework | Microsoft Learn</a:t>
            </a:r>
            <a:endParaRPr lang="en-US" sz="1200" dirty="0"/>
          </a:p>
        </p:txBody>
      </p:sp>
      <p:sp>
        <p:nvSpPr>
          <p:cNvPr id="7" name="TextBox 6">
            <a:extLst>
              <a:ext uri="{FF2B5EF4-FFF2-40B4-BE49-F238E27FC236}">
                <a16:creationId xmlns:a16="http://schemas.microsoft.com/office/drawing/2014/main" id="{C861FC0A-A51F-FEA4-0D89-AEDA33248F0E}"/>
              </a:ext>
            </a:extLst>
          </p:cNvPr>
          <p:cNvSpPr txBox="1"/>
          <p:nvPr/>
        </p:nvSpPr>
        <p:spPr>
          <a:xfrm>
            <a:off x="1176707" y="3338759"/>
            <a:ext cx="4003822" cy="246221"/>
          </a:xfrm>
          <a:prstGeom prst="rect">
            <a:avLst/>
          </a:prstGeom>
          <a:noFill/>
        </p:spPr>
        <p:txBody>
          <a:bodyPr wrap="square">
            <a:spAutoFit/>
          </a:bodyPr>
          <a:lstStyle/>
          <a:p>
            <a:r>
              <a:rPr lang="en-US" sz="1000" dirty="0">
                <a:hlinkClick r:id="rId6"/>
              </a:rPr>
              <a:t>Configure subscriptions - Training | Microsoft Learn</a:t>
            </a:r>
            <a:endParaRPr lang="en-US" sz="1000" dirty="0"/>
          </a:p>
        </p:txBody>
      </p:sp>
      <p:sp>
        <p:nvSpPr>
          <p:cNvPr id="8" name="TextBox 7">
            <a:extLst>
              <a:ext uri="{FF2B5EF4-FFF2-40B4-BE49-F238E27FC236}">
                <a16:creationId xmlns:a16="http://schemas.microsoft.com/office/drawing/2014/main" id="{C799263D-B317-6A08-1466-4D8D5D342FBC}"/>
              </a:ext>
            </a:extLst>
          </p:cNvPr>
          <p:cNvSpPr txBox="1"/>
          <p:nvPr/>
        </p:nvSpPr>
        <p:spPr>
          <a:xfrm>
            <a:off x="1176707" y="3012680"/>
            <a:ext cx="7378569" cy="246221"/>
          </a:xfrm>
          <a:prstGeom prst="rect">
            <a:avLst/>
          </a:prstGeom>
          <a:noFill/>
        </p:spPr>
        <p:txBody>
          <a:bodyPr wrap="square">
            <a:spAutoFit/>
          </a:bodyPr>
          <a:lstStyle/>
          <a:p>
            <a:r>
              <a:rPr lang="en-US" sz="1000" dirty="0">
                <a:hlinkClick r:id="rId7"/>
              </a:rPr>
              <a:t>Control Azure spending and manage bills with Microsoft Cost Management and billing learning path - Training | Microsoft Learn</a:t>
            </a:r>
            <a:endParaRPr lang="en-US" sz="1000" dirty="0"/>
          </a:p>
        </p:txBody>
      </p:sp>
      <p:sp>
        <p:nvSpPr>
          <p:cNvPr id="9" name="TextBox 8">
            <a:extLst>
              <a:ext uri="{FF2B5EF4-FFF2-40B4-BE49-F238E27FC236}">
                <a16:creationId xmlns:a16="http://schemas.microsoft.com/office/drawing/2014/main" id="{35FEE8BA-6C32-A77C-24AE-3B8695279931}"/>
              </a:ext>
            </a:extLst>
          </p:cNvPr>
          <p:cNvSpPr txBox="1"/>
          <p:nvPr/>
        </p:nvSpPr>
        <p:spPr>
          <a:xfrm>
            <a:off x="1164062" y="3712586"/>
            <a:ext cx="5607151" cy="246221"/>
          </a:xfrm>
          <a:prstGeom prst="rect">
            <a:avLst/>
          </a:prstGeom>
          <a:noFill/>
        </p:spPr>
        <p:txBody>
          <a:bodyPr wrap="square">
            <a:spAutoFit/>
          </a:bodyPr>
          <a:lstStyle/>
          <a:p>
            <a:r>
              <a:rPr lang="en-US" sz="1000" dirty="0">
                <a:hlinkClick r:id="rId8"/>
              </a:rPr>
              <a:t>Plan and manage your Azure costs (AZ-900) - Training | Microsoft Learn</a:t>
            </a:r>
            <a:endParaRPr lang="en-US" sz="1000" dirty="0"/>
          </a:p>
        </p:txBody>
      </p:sp>
    </p:spTree>
    <p:extLst>
      <p:ext uri="{BB962C8B-B14F-4D97-AF65-F5344CB8AC3E}">
        <p14:creationId xmlns:p14="http://schemas.microsoft.com/office/powerpoint/2010/main" val="2557445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91FE-748C-2E2B-74CA-28CDAF0360BC}"/>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289248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prstGeom prst="rect">
            <a:avLst/>
          </a:prstGeom>
        </p:spPr>
        <p:txBody>
          <a:bodyPr anchor="t">
            <a:normAutofit/>
          </a:bodyPr>
          <a:lstStyle/>
          <a:p>
            <a:pPr>
              <a:lnSpc>
                <a:spcPct val="90000"/>
              </a:lnSpc>
            </a:pPr>
            <a:r>
              <a:rPr lang="en-US" sz="1500" dirty="0"/>
              <a:t>On-boarding workload - process</a:t>
            </a:r>
          </a:p>
        </p:txBody>
      </p:sp>
      <p:sp>
        <p:nvSpPr>
          <p:cNvPr id="5" name="TextBox 4">
            <a:extLst>
              <a:ext uri="{FF2B5EF4-FFF2-40B4-BE49-F238E27FC236}">
                <a16:creationId xmlns:a16="http://schemas.microsoft.com/office/drawing/2014/main" id="{54348F0B-7845-5D95-692F-A3769DE80568}"/>
              </a:ext>
            </a:extLst>
          </p:cNvPr>
          <p:cNvSpPr txBox="1"/>
          <p:nvPr/>
        </p:nvSpPr>
        <p:spPr>
          <a:xfrm>
            <a:off x="169323" y="633746"/>
            <a:ext cx="2237119" cy="3231654"/>
          </a:xfrm>
          <a:prstGeom prst="rect">
            <a:avLst/>
          </a:prstGeom>
          <a:noFill/>
        </p:spPr>
        <p:txBody>
          <a:bodyPr wrap="square">
            <a:spAutoFit/>
          </a:bodyPr>
          <a:lstStyle/>
          <a:p>
            <a:r>
              <a:rPr lang="en-US" sz="1200" dirty="0"/>
              <a:t>Principals:</a:t>
            </a:r>
          </a:p>
          <a:p>
            <a:endParaRPr lang="en-US" sz="1200" dirty="0"/>
          </a:p>
          <a:p>
            <a:pPr marL="285750" indent="-285750">
              <a:buFont typeface="Arial" panose="020B0604020202020204" pitchFamily="34" charset="0"/>
              <a:buChar char="•"/>
            </a:pPr>
            <a:r>
              <a:rPr lang="en-US" sz="1200" dirty="0"/>
              <a:t>Choose the correct resources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Set up budgets and maintain cost constraints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Dynamically allocate and de-allocate resources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Optimize workloads, aim for scalable costs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Continuously monitor and optimize cost management</a:t>
            </a:r>
          </a:p>
        </p:txBody>
      </p:sp>
      <p:pic>
        <p:nvPicPr>
          <p:cNvPr id="8" name="Picture 7" descr="Diagram&#10;&#10;Description automatically generated">
            <a:extLst>
              <a:ext uri="{FF2B5EF4-FFF2-40B4-BE49-F238E27FC236}">
                <a16:creationId xmlns:a16="http://schemas.microsoft.com/office/drawing/2014/main" id="{72BA3687-9395-579E-B125-49F65FE8AA2E}"/>
              </a:ext>
            </a:extLst>
          </p:cNvPr>
          <p:cNvPicPr>
            <a:picLocks noChangeAspect="1"/>
          </p:cNvPicPr>
          <p:nvPr/>
        </p:nvPicPr>
        <p:blipFill>
          <a:blip r:embed="rId2"/>
          <a:stretch>
            <a:fillRect/>
          </a:stretch>
        </p:blipFill>
        <p:spPr>
          <a:xfrm>
            <a:off x="2406442" y="1023360"/>
            <a:ext cx="6520750" cy="5035534"/>
          </a:xfrm>
          <a:prstGeom prst="rect">
            <a:avLst/>
          </a:prstGeom>
        </p:spPr>
      </p:pic>
    </p:spTree>
    <p:extLst>
      <p:ext uri="{BB962C8B-B14F-4D97-AF65-F5344CB8AC3E}">
        <p14:creationId xmlns:p14="http://schemas.microsoft.com/office/powerpoint/2010/main" val="78358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prstGeom prst="rect">
            <a:avLst/>
          </a:prstGeom>
        </p:spPr>
        <p:txBody>
          <a:bodyPr anchor="t">
            <a:normAutofit/>
          </a:bodyPr>
          <a:lstStyle/>
          <a:p>
            <a:pPr>
              <a:lnSpc>
                <a:spcPct val="90000"/>
              </a:lnSpc>
            </a:pPr>
            <a:r>
              <a:rPr lang="en-US" sz="1500" dirty="0"/>
              <a:t>On-boarding workload – questionnaire</a:t>
            </a:r>
          </a:p>
        </p:txBody>
      </p:sp>
      <p:graphicFrame>
        <p:nvGraphicFramePr>
          <p:cNvPr id="3" name="Table 5">
            <a:extLst>
              <a:ext uri="{FF2B5EF4-FFF2-40B4-BE49-F238E27FC236}">
                <a16:creationId xmlns:a16="http://schemas.microsoft.com/office/drawing/2014/main" id="{055FC2D8-1E96-617C-F8C6-3729C3904C2A}"/>
              </a:ext>
            </a:extLst>
          </p:cNvPr>
          <p:cNvGraphicFramePr>
            <a:graphicFrameLocks noGrp="1"/>
          </p:cNvGraphicFramePr>
          <p:nvPr>
            <p:extLst>
              <p:ext uri="{D42A27DB-BD31-4B8C-83A1-F6EECF244321}">
                <p14:modId xmlns:p14="http://schemas.microsoft.com/office/powerpoint/2010/main" val="1483391622"/>
              </p:ext>
            </p:extLst>
          </p:nvPr>
        </p:nvGraphicFramePr>
        <p:xfrm>
          <a:off x="2687541" y="560978"/>
          <a:ext cx="6218019" cy="5562600"/>
        </p:xfrm>
        <a:graphic>
          <a:graphicData uri="http://schemas.openxmlformats.org/drawingml/2006/table">
            <a:tbl>
              <a:tblPr firstRow="1" bandRow="1">
                <a:tableStyleId>{7E9639D4-E3E2-4D34-9284-5A2195B3D0D7}</a:tableStyleId>
              </a:tblPr>
              <a:tblGrid>
                <a:gridCol w="1956021">
                  <a:extLst>
                    <a:ext uri="{9D8B030D-6E8A-4147-A177-3AD203B41FA5}">
                      <a16:colId xmlns:a16="http://schemas.microsoft.com/office/drawing/2014/main" val="4133178403"/>
                    </a:ext>
                  </a:extLst>
                </a:gridCol>
                <a:gridCol w="2234316">
                  <a:extLst>
                    <a:ext uri="{9D8B030D-6E8A-4147-A177-3AD203B41FA5}">
                      <a16:colId xmlns:a16="http://schemas.microsoft.com/office/drawing/2014/main" val="2881732702"/>
                    </a:ext>
                  </a:extLst>
                </a:gridCol>
                <a:gridCol w="2027682">
                  <a:extLst>
                    <a:ext uri="{9D8B030D-6E8A-4147-A177-3AD203B41FA5}">
                      <a16:colId xmlns:a16="http://schemas.microsoft.com/office/drawing/2014/main" val="1784721023"/>
                    </a:ext>
                  </a:extLst>
                </a:gridCol>
              </a:tblGrid>
              <a:tr h="370840">
                <a:tc>
                  <a:txBody>
                    <a:bodyPr/>
                    <a:lstStyle/>
                    <a:p>
                      <a:r>
                        <a:rPr lang="en-US" sz="1200" dirty="0"/>
                        <a:t>Area</a:t>
                      </a:r>
                    </a:p>
                  </a:txBody>
                  <a:tcPr/>
                </a:tc>
                <a:tc>
                  <a:txBody>
                    <a:bodyPr/>
                    <a:lstStyle/>
                    <a:p>
                      <a:r>
                        <a:rPr lang="en-US" sz="1200" dirty="0"/>
                        <a:t>Topic</a:t>
                      </a:r>
                    </a:p>
                  </a:txBody>
                  <a:tcPr>
                    <a:lnB w="12700" cap="flat" cmpd="sng" algn="ctr">
                      <a:solidFill>
                        <a:schemeClr val="tx1"/>
                      </a:solidFill>
                      <a:prstDash val="solid"/>
                      <a:round/>
                      <a:headEnd type="none" w="med" len="med"/>
                      <a:tailEnd type="none" w="med" len="med"/>
                    </a:lnB>
                  </a:tcPr>
                </a:tc>
                <a:tc>
                  <a:txBody>
                    <a:bodyPr/>
                    <a:lstStyle/>
                    <a:p>
                      <a:r>
                        <a:rPr lang="en-US" sz="1200" dirty="0"/>
                        <a:t>Defaults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1514216"/>
                  </a:ext>
                </a:extLst>
              </a:tr>
              <a:tr h="370840">
                <a:tc rowSpan="5">
                  <a:txBody>
                    <a:bodyPr/>
                    <a:lstStyle/>
                    <a:p>
                      <a:r>
                        <a:rPr lang="en-US" sz="1200" dirty="0"/>
                        <a:t>Architecture:</a:t>
                      </a:r>
                    </a:p>
                    <a:p>
                      <a:r>
                        <a:rPr lang="en-US" sz="1200" dirty="0"/>
                        <a:t>Resource properties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dirty="0"/>
                        <a:t>Subscription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i="0" dirty="0"/>
                        <a:t>DUFRY DEV/TEST/POC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2582036"/>
                  </a:ext>
                </a:extLst>
              </a:tr>
              <a:tr h="370840">
                <a:tc vMerge="1">
                  <a:txBody>
                    <a:bodyPr/>
                    <a:lstStyle/>
                    <a:p>
                      <a:endParaRPr lang="en-US" dirty="0"/>
                    </a:p>
                  </a:txBody>
                  <a:tcPr/>
                </a:tc>
                <a:tc>
                  <a:txBody>
                    <a:bodyPr/>
                    <a:lstStyle/>
                    <a:p>
                      <a:r>
                        <a:rPr lang="en-US" sz="1200" dirty="0"/>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West Europe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4236558"/>
                  </a:ext>
                </a:extLst>
              </a:tr>
              <a:tr h="370840">
                <a:tc vMerge="1">
                  <a:txBody>
                    <a:bodyPr/>
                    <a:lstStyle/>
                    <a:p>
                      <a:endParaRPr lang="en-US" dirty="0"/>
                    </a:p>
                  </a:txBody>
                  <a:tcPr/>
                </a:tc>
                <a:tc>
                  <a:txBody>
                    <a:bodyPr/>
                    <a:lstStyle/>
                    <a:p>
                      <a:r>
                        <a:rPr lang="en-US" sz="1200" dirty="0"/>
                        <a:t>SKU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basic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7679741"/>
                  </a:ext>
                </a:extLst>
              </a:tr>
              <a:tr h="370840">
                <a:tc vMerge="1">
                  <a:txBody>
                    <a:bodyPr/>
                    <a:lstStyle/>
                    <a:p>
                      <a:endParaRPr lang="en-US" dirty="0"/>
                    </a:p>
                  </a:txBody>
                  <a:tcPr/>
                </a:tc>
                <a:tc>
                  <a:txBody>
                    <a:bodyPr/>
                    <a:lstStyle/>
                    <a:p>
                      <a:r>
                        <a:rPr lang="en-US" sz="1200" dirty="0"/>
                        <a:t>Backup retention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30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7718931"/>
                  </a:ext>
                </a:extLst>
              </a:tr>
              <a:tr h="370840">
                <a:tc vMerge="1">
                  <a:txBody>
                    <a:bodyPr/>
                    <a:lstStyle/>
                    <a:p>
                      <a:endParaRPr lang="en-US" dirty="0"/>
                    </a:p>
                  </a:txBody>
                  <a:tcPr/>
                </a:tc>
                <a:tc>
                  <a:txBody>
                    <a:bodyPr/>
                    <a:lstStyle/>
                    <a:p>
                      <a:r>
                        <a:rPr lang="en-US" sz="1200" dirty="0"/>
                        <a:t>Redundancy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zoning / availability 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3034509"/>
                  </a:ext>
                </a:extLst>
              </a:tr>
              <a:tr h="370840">
                <a:tc rowSpan="5">
                  <a:txBody>
                    <a:bodyPr/>
                    <a:lstStyle/>
                    <a:p>
                      <a:r>
                        <a:rPr lang="en-US" sz="1200" dirty="0"/>
                        <a:t>Service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SLA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99,9%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4032525"/>
                  </a:ext>
                </a:extLst>
              </a:tr>
              <a:tr h="370840">
                <a:tc vMerge="1">
                  <a:txBody>
                    <a:bodyPr/>
                    <a:lstStyle/>
                    <a:p>
                      <a:endParaRPr lang="en-US"/>
                    </a:p>
                  </a:txBody>
                  <a:tcPr/>
                </a:tc>
                <a:tc>
                  <a:txBody>
                    <a:bodyPr/>
                    <a:lstStyle/>
                    <a:p>
                      <a:r>
                        <a:rPr lang="en-US" sz="1200" dirty="0"/>
                        <a:t>Licensing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Azure Hybrid Benefit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351196"/>
                  </a:ext>
                </a:extLst>
              </a:tr>
              <a:tr h="370840">
                <a:tc vMerge="1">
                  <a:txBody>
                    <a:bodyPr/>
                    <a:lstStyle/>
                    <a:p>
                      <a:endParaRPr lang="en-US" dirty="0"/>
                    </a:p>
                  </a:txBody>
                  <a:tcPr/>
                </a:tc>
                <a:tc>
                  <a:txBody>
                    <a:bodyPr/>
                    <a:lstStyle/>
                    <a:p>
                      <a:r>
                        <a:rPr lang="en-US" sz="1200" dirty="0"/>
                        <a:t>Tag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&lt;default&gt;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0982654"/>
                  </a:ext>
                </a:extLst>
              </a:tr>
              <a:tr h="370840">
                <a:tc vMerge="1">
                  <a:txBody>
                    <a:bodyPr/>
                    <a:lstStyle/>
                    <a:p>
                      <a:endParaRPr lang="en-US" dirty="0"/>
                    </a:p>
                  </a:txBody>
                  <a:tcPr/>
                </a:tc>
                <a:tc>
                  <a:txBody>
                    <a:bodyPr/>
                    <a:lstStyle/>
                    <a:p>
                      <a:r>
                        <a:rPr lang="en-US" sz="1200" dirty="0"/>
                        <a:t>Budget thresholds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Actual: 90%</a:t>
                      </a:r>
                    </a:p>
                    <a:p>
                      <a:r>
                        <a:rPr lang="en-US" sz="800" dirty="0"/>
                        <a:t>Forecasted: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015322"/>
                  </a:ext>
                </a:extLst>
              </a:tr>
              <a:tr h="370840">
                <a:tc vMerge="1">
                  <a:txBody>
                    <a:bodyPr/>
                    <a:lstStyle/>
                    <a:p>
                      <a:endParaRPr lang="en-US" dirty="0"/>
                    </a:p>
                  </a:txBody>
                  <a:tcPr/>
                </a:tc>
                <a:tc>
                  <a:txBody>
                    <a:bodyPr/>
                    <a:lstStyle/>
                    <a:p>
                      <a:r>
                        <a:rPr lang="en-US" sz="1200" dirty="0"/>
                        <a:t>Communication matrix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App owner email 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2071192"/>
                  </a:ext>
                </a:extLst>
              </a:tr>
              <a:tr h="370840">
                <a:tc rowSpan="4">
                  <a:txBody>
                    <a:bodyPr/>
                    <a:lstStyle/>
                    <a:p>
                      <a:r>
                        <a:rPr lang="en-US" sz="1200" dirty="0"/>
                        <a:t>Operation options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t>Re-use shared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Ex. AKS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82693"/>
                  </a:ext>
                </a:extLst>
              </a:tr>
              <a:tr h="370840">
                <a:tc vMerge="1">
                  <a:txBody>
                    <a:bodyPr/>
                    <a:lstStyle/>
                    <a:p>
                      <a:endParaRPr lang="en-US" sz="1200" dirty="0"/>
                    </a:p>
                  </a:txBody>
                  <a:tcPr/>
                </a:tc>
                <a:tc>
                  <a:txBody>
                    <a:bodyPr/>
                    <a:lstStyle/>
                    <a:p>
                      <a:r>
                        <a:rPr lang="en-US" sz="1200" dirty="0"/>
                        <a:t>Expected workload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&lt;metric&gt;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917932"/>
                  </a:ext>
                </a:extLst>
              </a:tr>
              <a:tr h="370840">
                <a:tc vMerge="1">
                  <a:txBody>
                    <a:bodyPr/>
                    <a:lstStyle/>
                    <a:p>
                      <a:endParaRPr lang="en-US" sz="1200" dirty="0"/>
                    </a:p>
                  </a:txBody>
                  <a:tcPr>
                    <a:lnT w="12700" cap="flat" cmpd="sng" algn="ctr">
                      <a:solidFill>
                        <a:schemeClr val="tx1"/>
                      </a:solidFill>
                      <a:prstDash val="solid"/>
                      <a:round/>
                      <a:headEnd type="none" w="med" len="med"/>
                      <a:tailEnd type="none" w="med" len="med"/>
                    </a:lnT>
                  </a:tcPr>
                </a:tc>
                <a:tc>
                  <a:txBody>
                    <a:bodyPr/>
                    <a:lstStyle/>
                    <a:p>
                      <a:r>
                        <a:rPr lang="en-US" sz="1200" dirty="0"/>
                        <a:t>Regular or periodical run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Auto-shutdown: 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8473984"/>
                  </a:ext>
                </a:extLst>
              </a:tr>
              <a:tr h="370840">
                <a:tc vMerge="1">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200" dirty="0"/>
                        <a:t>Approx. workload grow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2329556"/>
                  </a:ext>
                </a:extLst>
              </a:tr>
            </a:tbl>
          </a:graphicData>
        </a:graphic>
      </p:graphicFrame>
    </p:spTree>
    <p:extLst>
      <p:ext uri="{BB962C8B-B14F-4D97-AF65-F5344CB8AC3E}">
        <p14:creationId xmlns:p14="http://schemas.microsoft.com/office/powerpoint/2010/main" val="2491614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F7C12-7A77-37C2-41AF-6A0CF0546DCA}"/>
              </a:ext>
            </a:extLst>
          </p:cNvPr>
          <p:cNvSpPr>
            <a:spLocks noGrp="1"/>
          </p:cNvSpPr>
          <p:nvPr>
            <p:ph type="body" sz="quarter" idx="11"/>
          </p:nvPr>
        </p:nvSpPr>
        <p:spPr>
          <a:xfrm>
            <a:off x="1297204" y="980861"/>
            <a:ext cx="5586922" cy="1233830"/>
          </a:xfrm>
        </p:spPr>
        <p:txBody>
          <a:bodyPr/>
          <a:lstStyle/>
          <a:p>
            <a:r>
              <a:rPr lang="en-US" dirty="0"/>
              <a:t>Cost governance</a:t>
            </a:r>
          </a:p>
        </p:txBody>
      </p:sp>
      <p:sp>
        <p:nvSpPr>
          <p:cNvPr id="3" name="Text Placeholder 2">
            <a:extLst>
              <a:ext uri="{FF2B5EF4-FFF2-40B4-BE49-F238E27FC236}">
                <a16:creationId xmlns:a16="http://schemas.microsoft.com/office/drawing/2014/main" id="{54C56B44-7BD7-8370-C1F6-7A273A810BDF}"/>
              </a:ext>
            </a:extLst>
          </p:cNvPr>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4135340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45DA29-2B0C-2D53-52CC-0ED7F61F17E7}"/>
              </a:ext>
            </a:extLst>
          </p:cNvPr>
          <p:cNvSpPr txBox="1"/>
          <p:nvPr/>
        </p:nvSpPr>
        <p:spPr>
          <a:xfrm>
            <a:off x="238441" y="662401"/>
            <a:ext cx="3339907" cy="1375405"/>
          </a:xfrm>
          <a:prstGeom prst="rect">
            <a:avLst/>
          </a:prstGeom>
        </p:spPr>
        <p:txBody>
          <a:bodyPr vert="horz" lIns="0" tIns="0" rIns="0" bIns="0">
            <a:normAutofit/>
          </a:bodyPr>
          <a:lstStyle/>
          <a:p>
            <a:pPr algn="just">
              <a:spcBef>
                <a:spcPct val="20000"/>
              </a:spcBef>
            </a:pPr>
            <a:r>
              <a:rPr lang="es-ES_tradnl" sz="1200" dirty="0" err="1">
                <a:latin typeface="Arial"/>
              </a:rPr>
              <a:t>The</a:t>
            </a:r>
            <a:r>
              <a:rPr lang="es-ES_tradnl" sz="1200" dirty="0">
                <a:latin typeface="Arial"/>
              </a:rPr>
              <a:t> </a:t>
            </a:r>
            <a:r>
              <a:rPr lang="es-ES_tradnl" sz="1200" dirty="0" err="1">
                <a:latin typeface="Arial"/>
              </a:rPr>
              <a:t>Cost</a:t>
            </a:r>
            <a:r>
              <a:rPr lang="es-ES_tradnl" sz="1200" dirty="0">
                <a:latin typeface="Arial"/>
              </a:rPr>
              <a:t> Management discipline </a:t>
            </a:r>
            <a:r>
              <a:rPr lang="es-ES_tradnl" sz="1200" dirty="0" err="1">
                <a:latin typeface="Arial"/>
              </a:rPr>
              <a:t>of</a:t>
            </a:r>
            <a:r>
              <a:rPr lang="es-ES_tradnl" sz="1200" dirty="0">
                <a:latin typeface="Arial"/>
              </a:rPr>
              <a:t> </a:t>
            </a:r>
            <a:r>
              <a:rPr lang="es-ES_tradnl" sz="1200" dirty="0" err="1">
                <a:latin typeface="Arial"/>
              </a:rPr>
              <a:t>cloud</a:t>
            </a:r>
            <a:r>
              <a:rPr lang="es-ES_tradnl" sz="1200" dirty="0">
                <a:latin typeface="Arial"/>
              </a:rPr>
              <a:t> </a:t>
            </a:r>
            <a:r>
              <a:rPr lang="es-ES_tradnl" sz="1200" dirty="0" err="1">
                <a:latin typeface="Arial"/>
              </a:rPr>
              <a:t>governance</a:t>
            </a:r>
            <a:r>
              <a:rPr lang="es-ES_tradnl" sz="1200" dirty="0">
                <a:latin typeface="Arial"/>
              </a:rPr>
              <a:t> </a:t>
            </a:r>
            <a:r>
              <a:rPr lang="es-ES_tradnl" sz="1200" dirty="0" err="1">
                <a:latin typeface="Arial"/>
              </a:rPr>
              <a:t>focuses</a:t>
            </a:r>
            <a:r>
              <a:rPr lang="es-ES_tradnl" sz="1200" dirty="0">
                <a:latin typeface="Arial"/>
              </a:rPr>
              <a:t> </a:t>
            </a:r>
            <a:r>
              <a:rPr lang="es-ES_tradnl" sz="1200" dirty="0" err="1">
                <a:latin typeface="Arial"/>
              </a:rPr>
              <a:t>on</a:t>
            </a:r>
            <a:r>
              <a:rPr lang="es-ES_tradnl" sz="1200" dirty="0">
                <a:latin typeface="Arial"/>
              </a:rPr>
              <a:t> </a:t>
            </a:r>
            <a:r>
              <a:rPr lang="es-ES_tradnl" sz="1200" dirty="0" err="1">
                <a:latin typeface="Arial"/>
              </a:rPr>
              <a:t>establishing</a:t>
            </a:r>
            <a:r>
              <a:rPr lang="es-ES_tradnl" sz="1200" dirty="0">
                <a:latin typeface="Arial"/>
              </a:rPr>
              <a:t> </a:t>
            </a:r>
            <a:r>
              <a:rPr lang="es-ES_tradnl" sz="1200" dirty="0" err="1">
                <a:latin typeface="Arial"/>
              </a:rPr>
              <a:t>budgets</a:t>
            </a:r>
            <a:r>
              <a:rPr lang="es-ES_tradnl" sz="1200" dirty="0">
                <a:latin typeface="Arial"/>
              </a:rPr>
              <a:t>, </a:t>
            </a:r>
            <a:r>
              <a:rPr lang="es-ES_tradnl" sz="1200" dirty="0" err="1">
                <a:latin typeface="Arial"/>
              </a:rPr>
              <a:t>monitoring</a:t>
            </a:r>
            <a:r>
              <a:rPr lang="es-ES_tradnl" sz="1200" dirty="0">
                <a:latin typeface="Arial"/>
              </a:rPr>
              <a:t> </a:t>
            </a:r>
            <a:r>
              <a:rPr lang="es-ES_tradnl" sz="1200" dirty="0" err="1">
                <a:latin typeface="Arial"/>
              </a:rPr>
              <a:t>cost</a:t>
            </a:r>
            <a:r>
              <a:rPr lang="es-ES_tradnl" sz="1200" dirty="0">
                <a:latin typeface="Arial"/>
              </a:rPr>
              <a:t> </a:t>
            </a:r>
            <a:r>
              <a:rPr lang="es-ES_tradnl" sz="1200" dirty="0" err="1">
                <a:latin typeface="Arial"/>
              </a:rPr>
              <a:t>allocation</a:t>
            </a:r>
            <a:r>
              <a:rPr lang="es-ES_tradnl" sz="1200" dirty="0">
                <a:latin typeface="Arial"/>
              </a:rPr>
              <a:t> </a:t>
            </a:r>
            <a:r>
              <a:rPr lang="es-ES_tradnl" sz="1200" dirty="0" err="1">
                <a:latin typeface="Arial"/>
              </a:rPr>
              <a:t>patterns</a:t>
            </a:r>
            <a:r>
              <a:rPr lang="es-ES_tradnl" sz="1200" dirty="0">
                <a:latin typeface="Arial"/>
              </a:rPr>
              <a:t>, and </a:t>
            </a:r>
            <a:r>
              <a:rPr lang="es-ES_tradnl" sz="1200" dirty="0" err="1">
                <a:latin typeface="Arial"/>
              </a:rPr>
              <a:t>implementing</a:t>
            </a:r>
            <a:r>
              <a:rPr lang="es-ES_tradnl" sz="1200" dirty="0">
                <a:latin typeface="Arial"/>
              </a:rPr>
              <a:t> </a:t>
            </a:r>
            <a:r>
              <a:rPr lang="es-ES_tradnl" sz="1200" dirty="0" err="1">
                <a:latin typeface="Arial"/>
              </a:rPr>
              <a:t>controls</a:t>
            </a:r>
            <a:r>
              <a:rPr lang="es-ES_tradnl" sz="1200" dirty="0">
                <a:latin typeface="Arial"/>
              </a:rPr>
              <a:t> </a:t>
            </a:r>
            <a:r>
              <a:rPr lang="es-ES_tradnl" sz="1200" dirty="0" err="1">
                <a:latin typeface="Arial"/>
              </a:rPr>
              <a:t>to</a:t>
            </a:r>
            <a:r>
              <a:rPr lang="es-ES_tradnl" sz="1200" dirty="0">
                <a:latin typeface="Arial"/>
              </a:rPr>
              <a:t> </a:t>
            </a:r>
            <a:r>
              <a:rPr lang="es-ES_tradnl" sz="1200" dirty="0" err="1">
                <a:latin typeface="Arial"/>
              </a:rPr>
              <a:t>improve</a:t>
            </a:r>
            <a:r>
              <a:rPr lang="es-ES_tradnl" sz="1200" dirty="0">
                <a:latin typeface="Arial"/>
              </a:rPr>
              <a:t> </a:t>
            </a:r>
            <a:r>
              <a:rPr lang="es-ES_tradnl" sz="1200" dirty="0" err="1">
                <a:latin typeface="Arial"/>
              </a:rPr>
              <a:t>cloud</a:t>
            </a:r>
            <a:r>
              <a:rPr lang="es-ES_tradnl" sz="1200" dirty="0">
                <a:latin typeface="Arial"/>
              </a:rPr>
              <a:t> </a:t>
            </a:r>
            <a:r>
              <a:rPr lang="es-ES_tradnl" sz="1200" dirty="0" err="1">
                <a:latin typeface="Arial"/>
              </a:rPr>
              <a:t>spending</a:t>
            </a:r>
            <a:r>
              <a:rPr lang="es-ES_tradnl" sz="1200" dirty="0">
                <a:latin typeface="Arial"/>
              </a:rPr>
              <a:t> </a:t>
            </a:r>
            <a:r>
              <a:rPr lang="es-ES_tradnl" sz="1200" dirty="0" err="1">
                <a:latin typeface="Arial"/>
              </a:rPr>
              <a:t>behaviors</a:t>
            </a:r>
            <a:r>
              <a:rPr lang="es-ES_tradnl" sz="1200" dirty="0">
                <a:latin typeface="Arial"/>
              </a:rPr>
              <a:t> </a:t>
            </a:r>
            <a:r>
              <a:rPr lang="es-ES_tradnl" sz="1200" dirty="0" err="1">
                <a:latin typeface="Arial"/>
              </a:rPr>
              <a:t>across</a:t>
            </a:r>
            <a:r>
              <a:rPr lang="es-ES_tradnl" sz="1200" dirty="0">
                <a:latin typeface="Arial"/>
              </a:rPr>
              <a:t> </a:t>
            </a:r>
            <a:r>
              <a:rPr lang="es-ES_tradnl" sz="1200" dirty="0" err="1">
                <a:latin typeface="Arial"/>
              </a:rPr>
              <a:t>the</a:t>
            </a:r>
            <a:r>
              <a:rPr lang="es-ES_tradnl" sz="1200" dirty="0">
                <a:latin typeface="Arial"/>
              </a:rPr>
              <a:t> IT portfolio.</a:t>
            </a:r>
          </a:p>
        </p:txBody>
      </p:sp>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prstGeom prst="rect">
            <a:avLst/>
          </a:prstGeom>
        </p:spPr>
        <p:txBody>
          <a:bodyPr vert="horz" lIns="0" tIns="0" rIns="0" bIns="0" rtlCol="0" anchor="t">
            <a:normAutofit/>
          </a:bodyPr>
          <a:lstStyle/>
          <a:p>
            <a:pPr>
              <a:lnSpc>
                <a:spcPct val="90000"/>
              </a:lnSpc>
            </a:pPr>
            <a:r>
              <a:rPr lang="en-US" sz="1500"/>
              <a:t>Cost governance</a:t>
            </a:r>
          </a:p>
        </p:txBody>
      </p:sp>
      <p:sp>
        <p:nvSpPr>
          <p:cNvPr id="8" name="TextBox 7">
            <a:extLst>
              <a:ext uri="{FF2B5EF4-FFF2-40B4-BE49-F238E27FC236}">
                <a16:creationId xmlns:a16="http://schemas.microsoft.com/office/drawing/2014/main" id="{C9182D33-9E85-3404-667A-0C781AB684CB}"/>
              </a:ext>
            </a:extLst>
          </p:cNvPr>
          <p:cNvSpPr txBox="1"/>
          <p:nvPr/>
        </p:nvSpPr>
        <p:spPr>
          <a:xfrm>
            <a:off x="114199" y="2435496"/>
            <a:ext cx="3520439" cy="2862322"/>
          </a:xfrm>
          <a:prstGeom prst="rect">
            <a:avLst/>
          </a:prstGeom>
          <a:noFill/>
        </p:spPr>
        <p:txBody>
          <a:bodyPr wrap="square">
            <a:spAutoFit/>
          </a:bodyPr>
          <a:lstStyle/>
          <a:p>
            <a:r>
              <a:rPr lang="en-US" sz="1200" dirty="0"/>
              <a:t>Governance operation areas:</a:t>
            </a:r>
          </a:p>
          <a:p>
            <a:endParaRPr lang="en-US" sz="1200" dirty="0"/>
          </a:p>
          <a:p>
            <a:pPr marL="285750" indent="-285750">
              <a:buFont typeface="Arial" panose="020B0604020202020204" pitchFamily="34" charset="0"/>
              <a:buChar char="•"/>
            </a:pPr>
            <a:r>
              <a:rPr lang="en-US" sz="1200" dirty="0"/>
              <a:t>Regular reviews</a:t>
            </a:r>
          </a:p>
          <a:p>
            <a:pPr marL="742754" lvl="1" indent="-285750">
              <a:buFont typeface="Courier New" panose="02070309020205020404" pitchFamily="49" charset="0"/>
              <a:buChar char="o"/>
            </a:pPr>
            <a:r>
              <a:rPr lang="en-US" sz="1200" dirty="0"/>
              <a:t>Continuously monitor cost usage</a:t>
            </a:r>
          </a:p>
          <a:p>
            <a:pPr marL="742754" lvl="1" indent="-285750">
              <a:buFont typeface="Courier New" panose="02070309020205020404" pitchFamily="49" charset="0"/>
              <a:buChar char="o"/>
            </a:pPr>
            <a:r>
              <a:rPr lang="en-US" sz="1200" dirty="0"/>
              <a:t>Compare with strategy</a:t>
            </a:r>
          </a:p>
          <a:p>
            <a:pPr lvl="1"/>
            <a:endParaRPr lang="en-US" sz="1200" dirty="0"/>
          </a:p>
          <a:p>
            <a:pPr marL="285750" indent="-285750">
              <a:buFont typeface="Arial" panose="020B0604020202020204" pitchFamily="34" charset="0"/>
              <a:buChar char="•"/>
            </a:pPr>
            <a:r>
              <a:rPr lang="en-US" sz="1200" dirty="0"/>
              <a:t>Campaign reviews</a:t>
            </a:r>
          </a:p>
          <a:p>
            <a:pPr marL="742754" lvl="1" indent="-285750">
              <a:buFont typeface="Courier New" panose="02070309020205020404" pitchFamily="49" charset="0"/>
              <a:buChar char="o"/>
            </a:pPr>
            <a:r>
              <a:rPr lang="en-US" sz="1200" dirty="0"/>
              <a:t>Review best practices</a:t>
            </a:r>
          </a:p>
          <a:p>
            <a:pPr marL="742754" lvl="1" indent="-285750">
              <a:buFont typeface="Courier New" panose="02070309020205020404" pitchFamily="49" charset="0"/>
              <a:buChar char="o"/>
            </a:pPr>
            <a:r>
              <a:rPr lang="en-US" sz="1200" dirty="0"/>
              <a:t>Perform analytics</a:t>
            </a:r>
          </a:p>
          <a:p>
            <a:pPr marL="742754" lvl="1" indent="-285750">
              <a:buFont typeface="Courier New" panose="02070309020205020404" pitchFamily="49" charset="0"/>
              <a:buChar char="o"/>
            </a:pPr>
            <a:r>
              <a:rPr lang="en-US" sz="1200" dirty="0"/>
              <a:t>Align / Improve a strategy</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Optimize enterprise costs</a:t>
            </a:r>
          </a:p>
          <a:p>
            <a:pPr marL="742754" lvl="1" indent="-285750">
              <a:buFont typeface="Courier New" panose="02070309020205020404" pitchFamily="49" charset="0"/>
              <a:buChar char="o"/>
            </a:pPr>
            <a:r>
              <a:rPr lang="en-US" sz="1200" dirty="0"/>
              <a:t>Align with app owners</a:t>
            </a:r>
          </a:p>
          <a:p>
            <a:pPr marL="742754" lvl="1" indent="-285750">
              <a:buFont typeface="Courier New" panose="02070309020205020404" pitchFamily="49" charset="0"/>
              <a:buChar char="o"/>
            </a:pPr>
            <a:r>
              <a:rPr lang="en-US" sz="1200" dirty="0"/>
              <a:t>Implement recommendation</a:t>
            </a:r>
          </a:p>
          <a:p>
            <a:pPr marL="742754" lvl="1" indent="-285750">
              <a:buFont typeface="Courier New" panose="02070309020205020404" pitchFamily="49" charset="0"/>
              <a:buChar char="o"/>
            </a:pPr>
            <a:endParaRPr lang="en-US" sz="1200" dirty="0"/>
          </a:p>
        </p:txBody>
      </p:sp>
      <p:pic>
        <p:nvPicPr>
          <p:cNvPr id="4" name="Picture 3" descr="Diagram&#10;&#10;Description automatically generated">
            <a:extLst>
              <a:ext uri="{FF2B5EF4-FFF2-40B4-BE49-F238E27FC236}">
                <a16:creationId xmlns:a16="http://schemas.microsoft.com/office/drawing/2014/main" id="{A8BB08B7-F674-FFE5-375C-7670849D0985}"/>
              </a:ext>
            </a:extLst>
          </p:cNvPr>
          <p:cNvPicPr>
            <a:picLocks noChangeAspect="1"/>
          </p:cNvPicPr>
          <p:nvPr/>
        </p:nvPicPr>
        <p:blipFill>
          <a:blip r:embed="rId2"/>
          <a:stretch>
            <a:fillRect/>
          </a:stretch>
        </p:blipFill>
        <p:spPr>
          <a:xfrm>
            <a:off x="4023476" y="274641"/>
            <a:ext cx="4867632" cy="5959503"/>
          </a:xfrm>
          <a:prstGeom prst="rect">
            <a:avLst/>
          </a:prstGeom>
        </p:spPr>
      </p:pic>
    </p:spTree>
    <p:extLst>
      <p:ext uri="{BB962C8B-B14F-4D97-AF65-F5344CB8AC3E}">
        <p14:creationId xmlns:p14="http://schemas.microsoft.com/office/powerpoint/2010/main" val="2696471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regular reviews: policy compliance</a:t>
            </a:r>
          </a:p>
        </p:txBody>
      </p:sp>
      <p:pic>
        <p:nvPicPr>
          <p:cNvPr id="5" name="Picture 4">
            <a:extLst>
              <a:ext uri="{FF2B5EF4-FFF2-40B4-BE49-F238E27FC236}">
                <a16:creationId xmlns:a16="http://schemas.microsoft.com/office/drawing/2014/main" id="{411036B9-8B67-5C9B-3505-1312A69AD0DC}"/>
              </a:ext>
            </a:extLst>
          </p:cNvPr>
          <p:cNvPicPr>
            <a:picLocks noChangeAspect="1"/>
          </p:cNvPicPr>
          <p:nvPr/>
        </p:nvPicPr>
        <p:blipFill>
          <a:blip r:embed="rId2"/>
          <a:stretch>
            <a:fillRect/>
          </a:stretch>
        </p:blipFill>
        <p:spPr>
          <a:xfrm>
            <a:off x="1414010" y="2037113"/>
            <a:ext cx="7491549" cy="2783773"/>
          </a:xfrm>
          <a:prstGeom prst="rect">
            <a:avLst/>
          </a:prstGeom>
        </p:spPr>
      </p:pic>
      <p:sp>
        <p:nvSpPr>
          <p:cNvPr id="7" name="TextBox 6">
            <a:extLst>
              <a:ext uri="{FF2B5EF4-FFF2-40B4-BE49-F238E27FC236}">
                <a16:creationId xmlns:a16="http://schemas.microsoft.com/office/drawing/2014/main" id="{BBEF12FC-75C4-6FAD-72D5-A7E4A7077ACB}"/>
              </a:ext>
            </a:extLst>
          </p:cNvPr>
          <p:cNvSpPr txBox="1"/>
          <p:nvPr/>
        </p:nvSpPr>
        <p:spPr>
          <a:xfrm>
            <a:off x="4042954" y="4964025"/>
            <a:ext cx="4950824" cy="246221"/>
          </a:xfrm>
          <a:prstGeom prst="rect">
            <a:avLst/>
          </a:prstGeom>
          <a:noFill/>
        </p:spPr>
        <p:txBody>
          <a:bodyPr wrap="square">
            <a:spAutoFit/>
          </a:bodyPr>
          <a:lstStyle/>
          <a:p>
            <a:r>
              <a:rPr lang="en-US" sz="1000" dirty="0">
                <a:hlinkClick r:id="rId3"/>
              </a:rPr>
              <a:t>Policy definitions for tagging resources - Azure Resource Manager | Microsoft Learn</a:t>
            </a:r>
            <a:endParaRPr lang="en-US" sz="1000" dirty="0"/>
          </a:p>
        </p:txBody>
      </p:sp>
      <p:sp>
        <p:nvSpPr>
          <p:cNvPr id="10" name="TextBox 9">
            <a:extLst>
              <a:ext uri="{FF2B5EF4-FFF2-40B4-BE49-F238E27FC236}">
                <a16:creationId xmlns:a16="http://schemas.microsoft.com/office/drawing/2014/main" id="{EB0D4F83-E696-E1EF-420E-F0EA52DF04E7}"/>
              </a:ext>
            </a:extLst>
          </p:cNvPr>
          <p:cNvSpPr txBox="1"/>
          <p:nvPr/>
        </p:nvSpPr>
        <p:spPr>
          <a:xfrm>
            <a:off x="189411" y="615863"/>
            <a:ext cx="7008223" cy="1015663"/>
          </a:xfrm>
          <a:prstGeom prst="rect">
            <a:avLst/>
          </a:prstGeom>
          <a:noFill/>
        </p:spPr>
        <p:txBody>
          <a:bodyPr wrap="square">
            <a:spAutoFit/>
          </a:bodyPr>
          <a:lstStyle/>
          <a:p>
            <a:pPr algn="just"/>
            <a:r>
              <a:rPr lang="en-US" sz="1200" dirty="0"/>
              <a:t>As tags are the basis for tracking costs with Cost Management, Azure Policy is used to enforce tagging rules and conventions. By creating a policy, we avoid the scenario of resources being deployed to a subscription that don't have the expected tags for organization. Instead of manually applying tags or searching for resources that aren't compliant, we create a policy that automatically applies the needed tags during deployment.</a:t>
            </a:r>
          </a:p>
        </p:txBody>
      </p:sp>
    </p:spTree>
    <p:extLst>
      <p:ext uri="{BB962C8B-B14F-4D97-AF65-F5344CB8AC3E}">
        <p14:creationId xmlns:p14="http://schemas.microsoft.com/office/powerpoint/2010/main" val="2457013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E2613-0836-2DAC-5D1D-B96DBC06D9F4}"/>
              </a:ext>
            </a:extLst>
          </p:cNvPr>
          <p:cNvSpPr>
            <a:spLocks noGrp="1"/>
          </p:cNvSpPr>
          <p:nvPr>
            <p:ph type="title"/>
          </p:nvPr>
        </p:nvSpPr>
        <p:spPr>
          <a:xfrm>
            <a:off x="252892" y="274641"/>
            <a:ext cx="8652667" cy="230184"/>
          </a:xfrm>
        </p:spPr>
        <p:txBody>
          <a:bodyPr vert="horz" lIns="0" tIns="0" rIns="0" bIns="0" rtlCol="0" anchor="t">
            <a:normAutofit/>
          </a:bodyPr>
          <a:lstStyle/>
          <a:p>
            <a:pPr>
              <a:lnSpc>
                <a:spcPct val="90000"/>
              </a:lnSpc>
            </a:pPr>
            <a:r>
              <a:rPr lang="en-US" sz="1500" dirty="0"/>
              <a:t>Cost governance – regular reviews: alerts</a:t>
            </a:r>
          </a:p>
        </p:txBody>
      </p:sp>
      <p:sp>
        <p:nvSpPr>
          <p:cNvPr id="11" name="TextBox 10">
            <a:extLst>
              <a:ext uri="{FF2B5EF4-FFF2-40B4-BE49-F238E27FC236}">
                <a16:creationId xmlns:a16="http://schemas.microsoft.com/office/drawing/2014/main" id="{7B0365A7-EE44-8C67-1905-40D1315532C5}"/>
              </a:ext>
            </a:extLst>
          </p:cNvPr>
          <p:cNvSpPr txBox="1"/>
          <p:nvPr/>
        </p:nvSpPr>
        <p:spPr>
          <a:xfrm>
            <a:off x="192721" y="583500"/>
            <a:ext cx="7044104" cy="646331"/>
          </a:xfrm>
          <a:prstGeom prst="rect">
            <a:avLst/>
          </a:prstGeom>
          <a:noFill/>
        </p:spPr>
        <p:txBody>
          <a:bodyPr wrap="square">
            <a:spAutoFit/>
          </a:bodyPr>
          <a:lstStyle/>
          <a:p>
            <a:pPr algn="just"/>
            <a:r>
              <a:rPr lang="en-US" sz="1200" dirty="0"/>
              <a:t>Cost Management alerts help to monitor Azure usage and spending. Cost alerts are automatically generated based when Azure resources are consumed. Alerts show all active cost management and billing alerts together in one place.</a:t>
            </a:r>
          </a:p>
        </p:txBody>
      </p:sp>
      <p:pic>
        <p:nvPicPr>
          <p:cNvPr id="5" name="Picture 4">
            <a:extLst>
              <a:ext uri="{FF2B5EF4-FFF2-40B4-BE49-F238E27FC236}">
                <a16:creationId xmlns:a16="http://schemas.microsoft.com/office/drawing/2014/main" id="{0F683546-B296-B6C1-8F5E-24C53BDB24B2}"/>
              </a:ext>
            </a:extLst>
          </p:cNvPr>
          <p:cNvPicPr>
            <a:picLocks noChangeAspect="1"/>
          </p:cNvPicPr>
          <p:nvPr/>
        </p:nvPicPr>
        <p:blipFill>
          <a:blip r:embed="rId2"/>
          <a:stretch>
            <a:fillRect/>
          </a:stretch>
        </p:blipFill>
        <p:spPr>
          <a:xfrm>
            <a:off x="297182" y="1239690"/>
            <a:ext cx="6939643" cy="1934395"/>
          </a:xfrm>
          <a:prstGeom prst="rect">
            <a:avLst/>
          </a:prstGeom>
        </p:spPr>
      </p:pic>
      <p:sp>
        <p:nvSpPr>
          <p:cNvPr id="7" name="TextBox 6">
            <a:extLst>
              <a:ext uri="{FF2B5EF4-FFF2-40B4-BE49-F238E27FC236}">
                <a16:creationId xmlns:a16="http://schemas.microsoft.com/office/drawing/2014/main" id="{F19F4439-7117-100A-0CE6-35BC7AAFA819}"/>
              </a:ext>
            </a:extLst>
          </p:cNvPr>
          <p:cNvSpPr txBox="1"/>
          <p:nvPr/>
        </p:nvSpPr>
        <p:spPr>
          <a:xfrm>
            <a:off x="1479366" y="2902809"/>
            <a:ext cx="5554980" cy="400110"/>
          </a:xfrm>
          <a:prstGeom prst="rect">
            <a:avLst/>
          </a:prstGeom>
          <a:noFill/>
        </p:spPr>
        <p:txBody>
          <a:bodyPr wrap="square">
            <a:spAutoFit/>
          </a:bodyPr>
          <a:lstStyle/>
          <a:p>
            <a:r>
              <a:rPr lang="en-US" sz="1000" dirty="0">
                <a:hlinkClick r:id="rId3"/>
              </a:rPr>
              <a:t>Monitor usage and spending with cost alerts in Cost Management - Microsoft Cost Management | Microsoft Learn</a:t>
            </a:r>
            <a:endParaRPr lang="en-US" sz="1000" dirty="0"/>
          </a:p>
        </p:txBody>
      </p:sp>
      <p:sp>
        <p:nvSpPr>
          <p:cNvPr id="10" name="TextBox 9">
            <a:extLst>
              <a:ext uri="{FF2B5EF4-FFF2-40B4-BE49-F238E27FC236}">
                <a16:creationId xmlns:a16="http://schemas.microsoft.com/office/drawing/2014/main" id="{67C1660C-ABDD-BEAA-C818-14F57959339A}"/>
              </a:ext>
            </a:extLst>
          </p:cNvPr>
          <p:cNvSpPr txBox="1"/>
          <p:nvPr/>
        </p:nvSpPr>
        <p:spPr>
          <a:xfrm>
            <a:off x="2822271" y="6108205"/>
            <a:ext cx="5842319" cy="246221"/>
          </a:xfrm>
          <a:prstGeom prst="rect">
            <a:avLst/>
          </a:prstGeom>
          <a:noFill/>
        </p:spPr>
        <p:txBody>
          <a:bodyPr wrap="square">
            <a:spAutoFit/>
          </a:bodyPr>
          <a:lstStyle/>
          <a:p>
            <a:r>
              <a:rPr lang="en-US" sz="1000" dirty="0">
                <a:hlinkClick r:id="rId4"/>
              </a:rPr>
              <a:t>Identify anomalies and unexpected changes in cost - Microsoft Cost Management | Microsoft Learn</a:t>
            </a:r>
            <a:endParaRPr lang="en-US" sz="1000" dirty="0"/>
          </a:p>
        </p:txBody>
      </p:sp>
      <p:sp>
        <p:nvSpPr>
          <p:cNvPr id="13" name="TextBox 12">
            <a:extLst>
              <a:ext uri="{FF2B5EF4-FFF2-40B4-BE49-F238E27FC236}">
                <a16:creationId xmlns:a16="http://schemas.microsoft.com/office/drawing/2014/main" id="{D741A182-C8CC-238A-69F4-43D923349101}"/>
              </a:ext>
            </a:extLst>
          </p:cNvPr>
          <p:cNvSpPr txBox="1"/>
          <p:nvPr/>
        </p:nvSpPr>
        <p:spPr>
          <a:xfrm>
            <a:off x="252892" y="3840622"/>
            <a:ext cx="2581748" cy="830997"/>
          </a:xfrm>
          <a:prstGeom prst="rect">
            <a:avLst/>
          </a:prstGeom>
          <a:noFill/>
        </p:spPr>
        <p:txBody>
          <a:bodyPr wrap="square">
            <a:spAutoFit/>
          </a:bodyPr>
          <a:lstStyle/>
          <a:p>
            <a:pPr algn="just"/>
            <a:r>
              <a:rPr lang="en-US" sz="1200" dirty="0"/>
              <a:t>There is also possible to create a cost anomaly alert to automatically getting notification when an anomaly is detected.</a:t>
            </a:r>
          </a:p>
        </p:txBody>
      </p:sp>
      <p:pic>
        <p:nvPicPr>
          <p:cNvPr id="15" name="Picture 14">
            <a:extLst>
              <a:ext uri="{FF2B5EF4-FFF2-40B4-BE49-F238E27FC236}">
                <a16:creationId xmlns:a16="http://schemas.microsoft.com/office/drawing/2014/main" id="{150D2F3C-712F-EBCE-F854-E77D97F8EB60}"/>
              </a:ext>
            </a:extLst>
          </p:cNvPr>
          <p:cNvPicPr>
            <a:picLocks noChangeAspect="1"/>
          </p:cNvPicPr>
          <p:nvPr/>
        </p:nvPicPr>
        <p:blipFill>
          <a:blip r:embed="rId5"/>
          <a:stretch>
            <a:fillRect/>
          </a:stretch>
        </p:blipFill>
        <p:spPr>
          <a:xfrm>
            <a:off x="2890158" y="3840622"/>
            <a:ext cx="5969747" cy="2220813"/>
          </a:xfrm>
          <a:prstGeom prst="rect">
            <a:avLst/>
          </a:prstGeom>
        </p:spPr>
      </p:pic>
    </p:spTree>
    <p:extLst>
      <p:ext uri="{BB962C8B-B14F-4D97-AF65-F5344CB8AC3E}">
        <p14:creationId xmlns:p14="http://schemas.microsoft.com/office/powerpoint/2010/main" val="2276075977"/>
      </p:ext>
    </p:extLst>
  </p:cSld>
  <p:clrMapOvr>
    <a:masterClrMapping/>
  </p:clrMapOvr>
</p:sld>
</file>

<file path=ppt/theme/theme1.xml><?xml version="1.0" encoding="utf-8"?>
<a:theme xmlns:a="http://schemas.openxmlformats.org/drawingml/2006/main" name="DUFRY_PPT Template_4-3_151021">
  <a:themeElements>
    <a:clrScheme name="DUFRY">
      <a:dk1>
        <a:srgbClr val="3D3935"/>
      </a:dk1>
      <a:lt1>
        <a:srgbClr val="FFFFFF"/>
      </a:lt1>
      <a:dk2>
        <a:srgbClr val="E40046"/>
      </a:dk2>
      <a:lt2>
        <a:srgbClr val="FFFFFF"/>
      </a:lt2>
      <a:accent1>
        <a:srgbClr val="E40046"/>
      </a:accent1>
      <a:accent2>
        <a:srgbClr val="F9FBB1"/>
      </a:accent2>
      <a:accent3>
        <a:srgbClr val="FEB16A"/>
      </a:accent3>
      <a:accent4>
        <a:srgbClr val="BDDCA5"/>
      </a:accent4>
      <a:accent5>
        <a:srgbClr val="4DC8F3"/>
      </a:accent5>
      <a:accent6>
        <a:srgbClr val="FFFFFF"/>
      </a:accent6>
      <a:hlink>
        <a:srgbClr val="1F3935"/>
      </a:hlink>
      <a:folHlink>
        <a:srgbClr val="E40046"/>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hapter cover">
  <a:themeElements>
    <a:clrScheme name="Personalizar 1">
      <a:dk1>
        <a:srgbClr val="3D3935"/>
      </a:dk1>
      <a:lt1>
        <a:srgbClr val="FFFFFF"/>
      </a:lt1>
      <a:dk2>
        <a:srgbClr val="E40046"/>
      </a:dk2>
      <a:lt2>
        <a:srgbClr val="FFFFFF"/>
      </a:lt2>
      <a:accent1>
        <a:srgbClr val="E40046"/>
      </a:accent1>
      <a:accent2>
        <a:srgbClr val="3D3935"/>
      </a:accent2>
      <a:accent3>
        <a:srgbClr val="FFFFFF"/>
      </a:accent3>
      <a:accent4>
        <a:srgbClr val="E40046"/>
      </a:accent4>
      <a:accent5>
        <a:srgbClr val="3D3935"/>
      </a:accent5>
      <a:accent6>
        <a:srgbClr val="FFFFFF"/>
      </a:accent6>
      <a:hlink>
        <a:srgbClr val="1F3935"/>
      </a:hlink>
      <a:folHlink>
        <a:srgbClr val="E40046"/>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ub-chapter cover">
  <a:themeElements>
    <a:clrScheme name="Personalizar 1">
      <a:dk1>
        <a:srgbClr val="3D3935"/>
      </a:dk1>
      <a:lt1>
        <a:srgbClr val="FFFFFF"/>
      </a:lt1>
      <a:dk2>
        <a:srgbClr val="E40046"/>
      </a:dk2>
      <a:lt2>
        <a:srgbClr val="FFFFFF"/>
      </a:lt2>
      <a:accent1>
        <a:srgbClr val="E40046"/>
      </a:accent1>
      <a:accent2>
        <a:srgbClr val="3D3935"/>
      </a:accent2>
      <a:accent3>
        <a:srgbClr val="FFFFFF"/>
      </a:accent3>
      <a:accent4>
        <a:srgbClr val="E40046"/>
      </a:accent4>
      <a:accent5>
        <a:srgbClr val="3D3935"/>
      </a:accent5>
      <a:accent6>
        <a:srgbClr val="FFFFFF"/>
      </a:accent6>
      <a:hlink>
        <a:srgbClr val="1F3935"/>
      </a:hlink>
      <a:folHlink>
        <a:srgbClr val="E40046"/>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dea">
  <a:themeElements>
    <a:clrScheme name="Dufry new red">
      <a:dk1>
        <a:srgbClr val="3D3935"/>
      </a:dk1>
      <a:lt1>
        <a:srgbClr val="FFFFFF"/>
      </a:lt1>
      <a:dk2>
        <a:srgbClr val="DF021B"/>
      </a:dk2>
      <a:lt2>
        <a:srgbClr val="FFFFFF"/>
      </a:lt2>
      <a:accent1>
        <a:srgbClr val="DF021B"/>
      </a:accent1>
      <a:accent2>
        <a:srgbClr val="3D3935"/>
      </a:accent2>
      <a:accent3>
        <a:srgbClr val="FFFFFF"/>
      </a:accent3>
      <a:accent4>
        <a:srgbClr val="DF021B"/>
      </a:accent4>
      <a:accent5>
        <a:srgbClr val="3D3935"/>
      </a:accent5>
      <a:accent6>
        <a:srgbClr val="FFFFFF"/>
      </a:accent6>
      <a:hlink>
        <a:srgbClr val="1F3935"/>
      </a:hlink>
      <a:folHlink>
        <a:srgbClr val="DF021B"/>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xt standar">
  <a:themeElements>
    <a:clrScheme name="Personalizar 6">
      <a:dk1>
        <a:srgbClr val="3D3935"/>
      </a:dk1>
      <a:lt1>
        <a:sysClr val="window" lastClr="FFFFFF"/>
      </a:lt1>
      <a:dk2>
        <a:srgbClr val="E40046"/>
      </a:dk2>
      <a:lt2>
        <a:srgbClr val="FFFFFF"/>
      </a:lt2>
      <a:accent1>
        <a:srgbClr val="E40046"/>
      </a:accent1>
      <a:accent2>
        <a:srgbClr val="FFE164"/>
      </a:accent2>
      <a:accent3>
        <a:srgbClr val="FFC373"/>
      </a:accent3>
      <a:accent4>
        <a:srgbClr val="91D291"/>
      </a:accent4>
      <a:accent5>
        <a:srgbClr val="73C8F0"/>
      </a:accent5>
      <a:accent6>
        <a:srgbClr val="FFFFFF"/>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Backcover">
  <a:themeElements>
    <a:clrScheme name="Personalizar 1">
      <a:dk1>
        <a:srgbClr val="3D3935"/>
      </a:dk1>
      <a:lt1>
        <a:srgbClr val="FFFFFF"/>
      </a:lt1>
      <a:dk2>
        <a:srgbClr val="E40046"/>
      </a:dk2>
      <a:lt2>
        <a:srgbClr val="FFFFFF"/>
      </a:lt2>
      <a:accent1>
        <a:srgbClr val="E40046"/>
      </a:accent1>
      <a:accent2>
        <a:srgbClr val="3D3935"/>
      </a:accent2>
      <a:accent3>
        <a:srgbClr val="FFFFFF"/>
      </a:accent3>
      <a:accent4>
        <a:srgbClr val="E40046"/>
      </a:accent4>
      <a:accent5>
        <a:srgbClr val="3D3935"/>
      </a:accent5>
      <a:accent6>
        <a:srgbClr val="FFFFFF"/>
      </a:accent6>
      <a:hlink>
        <a:srgbClr val="1F3935"/>
      </a:hlink>
      <a:folHlink>
        <a:srgbClr val="E40046"/>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f260df36-bc43-424c-8f44-c85226657b01}" enabled="0" method="" siteId="{f260df36-bc43-424c-8f44-c85226657b01}" removed="1"/>
</clbl:labelList>
</file>

<file path=docProps/app.xml><?xml version="1.0" encoding="utf-8"?>
<Properties xmlns="http://schemas.openxmlformats.org/officeDocument/2006/extended-properties" xmlns:vt="http://schemas.openxmlformats.org/officeDocument/2006/docPropsVTypes">
  <Template>DUFRY_PPT Template_4-3_151021</Template>
  <TotalTime>11278</TotalTime>
  <Words>2397</Words>
  <Application>Microsoft Office PowerPoint</Application>
  <PresentationFormat>On-screen Show (4:3)</PresentationFormat>
  <Paragraphs>438</Paragraphs>
  <Slides>33</Slides>
  <Notes>1</Notes>
  <HiddenSlides>0</HiddenSlides>
  <MMClips>0</MMClips>
  <ScaleCrop>false</ScaleCrop>
  <HeadingPairs>
    <vt:vector size="6" baseType="variant">
      <vt:variant>
        <vt:lpstr>Fonts Used</vt:lpstr>
      </vt:variant>
      <vt:variant>
        <vt:i4>3</vt:i4>
      </vt:variant>
      <vt:variant>
        <vt:lpstr>Theme</vt:lpstr>
      </vt:variant>
      <vt:variant>
        <vt:i4>6</vt:i4>
      </vt:variant>
      <vt:variant>
        <vt:lpstr>Slide Titles</vt:lpstr>
      </vt:variant>
      <vt:variant>
        <vt:i4>33</vt:i4>
      </vt:variant>
    </vt:vector>
  </HeadingPairs>
  <TitlesOfParts>
    <vt:vector size="42" baseType="lpstr">
      <vt:lpstr>Arial</vt:lpstr>
      <vt:lpstr>Calibri</vt:lpstr>
      <vt:lpstr>Courier New</vt:lpstr>
      <vt:lpstr>DUFRY_PPT Template_4-3_151021</vt:lpstr>
      <vt:lpstr>Chapter cover</vt:lpstr>
      <vt:lpstr>Sub-chapter cover</vt:lpstr>
      <vt:lpstr>Idea</vt:lpstr>
      <vt:lpstr>Text standar</vt:lpstr>
      <vt:lpstr>Backcover</vt:lpstr>
      <vt:lpstr>PowerPoint Presentation</vt:lpstr>
      <vt:lpstr>Table of contents</vt:lpstr>
      <vt:lpstr>PowerPoint Presentation</vt:lpstr>
      <vt:lpstr>On-boarding workload - process</vt:lpstr>
      <vt:lpstr>On-boarding workload – questionnaire</vt:lpstr>
      <vt:lpstr>PowerPoint Presentation</vt:lpstr>
      <vt:lpstr>Cost governance</vt:lpstr>
      <vt:lpstr>Cost governance – regular reviews: policy compliance</vt:lpstr>
      <vt:lpstr>Cost governance – regular reviews: alerts</vt:lpstr>
      <vt:lpstr>Cost governance – regular reviews: alerts from budgets</vt:lpstr>
      <vt:lpstr>Cost governance – regular reviews: alerts from budgets &gt; example e-mail message</vt:lpstr>
      <vt:lpstr>Cost governance – regular reviews: alerts from budgets (baseline: financial owners in 2022)</vt:lpstr>
      <vt:lpstr>Cost governance – regular reviews: alerts from budgets (baseline: financial owners in Q4-2022)</vt:lpstr>
      <vt:lpstr>Cost governance – regular reviews: alerts from budgets (baseline: service owners)</vt:lpstr>
      <vt:lpstr>Cost governance – regular reviews: alerts from budgets (setup)</vt:lpstr>
      <vt:lpstr>Cost governance – regular reviews: advisory</vt:lpstr>
      <vt:lpstr>Cost governance – campaign reviews: best practice baseline</vt:lpstr>
      <vt:lpstr>Cost governance – campaign reviews: Azure WAF Cost Assessment Workbook</vt:lpstr>
      <vt:lpstr>Cost governance – campaign reviews: Microsoft Assessment: Azure Well-Architected review</vt:lpstr>
      <vt:lpstr>Cost governance – action plan</vt:lpstr>
      <vt:lpstr>Cost governance – RACI</vt:lpstr>
      <vt:lpstr>PowerPoint Presentation</vt:lpstr>
      <vt:lpstr>Appendix: Tools – cost estimation</vt:lpstr>
      <vt:lpstr>Appendix: Tools – cost operation</vt:lpstr>
      <vt:lpstr>Appendix: Azure spending limit</vt:lpstr>
      <vt:lpstr>Appendix: Integration</vt:lpstr>
      <vt:lpstr>Appendix: Integration - Cost Management Power BI App for Enterprise Agreements</vt:lpstr>
      <vt:lpstr>Appendix: Integration - Cost Management's Exports feature</vt:lpstr>
      <vt:lpstr>Appendix: Integration - Usage Details API</vt:lpstr>
      <vt:lpstr>Appendix: Integration - Alerts and IT Service Management tools</vt:lpstr>
      <vt:lpstr>Appendix: Framework template</vt:lpstr>
      <vt:lpstr>Appendix: Reference articles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Useful tips</dc:title>
  <dc:creator>Windows User</dc:creator>
  <cp:lastModifiedBy>Wojciech.Pazdzierkiewicz</cp:lastModifiedBy>
  <cp:revision>275</cp:revision>
  <cp:lastPrinted>2015-10-09T10:43:36Z</cp:lastPrinted>
  <dcterms:created xsi:type="dcterms:W3CDTF">2015-10-21T13:34:31Z</dcterms:created>
  <dcterms:modified xsi:type="dcterms:W3CDTF">2023-02-08T13:25:25Z</dcterms:modified>
</cp:coreProperties>
</file>